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8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0.xml" ContentType="application/inkml+xml"/>
  <Override PartName="/ppt/notesSlides/notesSlide31.xml" ContentType="application/vnd.openxmlformats-officedocument.presentationml.notesSlide+xml"/>
  <Override PartName="/ppt/ink/ink21.xml" ContentType="application/inkml+xml"/>
  <Override PartName="/ppt/notesSlides/notesSlide32.xml" ContentType="application/vnd.openxmlformats-officedocument.presentationml.notesSlide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52"/>
  </p:notesMasterIdLst>
  <p:handoutMasterIdLst>
    <p:handoutMasterId r:id="rId53"/>
  </p:handoutMasterIdLst>
  <p:sldIdLst>
    <p:sldId id="329" r:id="rId2"/>
    <p:sldId id="499" r:id="rId3"/>
    <p:sldId id="500" r:id="rId4"/>
    <p:sldId id="516" r:id="rId5"/>
    <p:sldId id="517" r:id="rId6"/>
    <p:sldId id="519" r:id="rId7"/>
    <p:sldId id="520" r:id="rId8"/>
    <p:sldId id="523" r:id="rId9"/>
    <p:sldId id="521" r:id="rId10"/>
    <p:sldId id="537" r:id="rId11"/>
    <p:sldId id="501" r:id="rId12"/>
    <p:sldId id="502" r:id="rId13"/>
    <p:sldId id="503" r:id="rId14"/>
    <p:sldId id="512" r:id="rId15"/>
    <p:sldId id="511" r:id="rId16"/>
    <p:sldId id="538" r:id="rId17"/>
    <p:sldId id="539" r:id="rId18"/>
    <p:sldId id="540" r:id="rId19"/>
    <p:sldId id="541" r:id="rId20"/>
    <p:sldId id="545" r:id="rId21"/>
    <p:sldId id="542" r:id="rId22"/>
    <p:sldId id="557" r:id="rId23"/>
    <p:sldId id="546" r:id="rId24"/>
    <p:sldId id="543" r:id="rId25"/>
    <p:sldId id="548" r:id="rId26"/>
    <p:sldId id="547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44" r:id="rId36"/>
    <p:sldId id="558" r:id="rId37"/>
    <p:sldId id="560" r:id="rId38"/>
    <p:sldId id="559" r:id="rId39"/>
    <p:sldId id="518" r:id="rId40"/>
    <p:sldId id="524" r:id="rId41"/>
    <p:sldId id="525" r:id="rId42"/>
    <p:sldId id="526" r:id="rId43"/>
    <p:sldId id="527" r:id="rId44"/>
    <p:sldId id="529" r:id="rId45"/>
    <p:sldId id="530" r:id="rId46"/>
    <p:sldId id="531" r:id="rId47"/>
    <p:sldId id="532" r:id="rId48"/>
    <p:sldId id="513" r:id="rId49"/>
    <p:sldId id="514" r:id="rId50"/>
    <p:sldId id="5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86" autoAdjust="0"/>
    <p:restoredTop sz="79461" autoAdjust="0"/>
  </p:normalViewPr>
  <p:slideViewPr>
    <p:cSldViewPr>
      <p:cViewPr varScale="1">
        <p:scale>
          <a:sx n="87" d="100"/>
          <a:sy n="87" d="100"/>
        </p:scale>
        <p:origin x="200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51:18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20885 6473 24575,'0'0'0</inkml:trace>
  <inkml:trace contextRef="#ctx0" brushRef="#br0" timeOffset="3614">20779 6632 24575,'0'10'0,"0"14"0,0-13 0,0 23 0,0-7 0,0-7 0,0 3 0,8-5 0,-6 9 0,21 1 0,-19 5 0,12-21 0,0 19 0,-13-27 0,21 12 0,-22-8 0,6-6 0,-8 5 0,15-7 0,-11-7 0,12 5 0,-16-22 0,0 20 0,0-27 0,16 27 0,-12-20 0,19-9 0,-5 9 0,-6-9 0,19 10 0,-27 19 0,12-28 0,-16 21 0,0-23 0,0 15 0,-16-15 0,-4 7 0,-7 7 0,9 5 0,-5 15 0,3 0 0,-7 0 0,3 6 0,-1 3 0,-15 11 0,3 0 0,-2 3 0,27-5 0,-12-9 0,-1 1 0,10 24 0,-25-7 0,23 0 0,-11 7 0,9-7 0,3-7 0,16-4 0,0-16 0</inkml:trace>
  <inkml:trace contextRef="#ctx0" brushRef="#br0" timeOffset="5547">20356 7214 8191,'0'-19'0,"-8"19"3276,6 27-2383,-16 2 1,-3 3 515,13 3 0,0 2-1409,-7-8 0,-3 1 0,2 0 0,1 14 0,3 0 859,1-11 1,2-2-860,0-5 0,2-1 3276,7 24 0,0-33-3044,16 23-232,4-37 0,23 6 0,-6-8 0,-12 0 0,1 0 0,11 0 0,-11 0 0,-1 0 0,12 0 0,-9 0 0,-13-8 0,-15-9 0,0-11 0,0 9 0,0-5 0,0 22 0,0-21 0,0 3 0,0-7 0,0-7 0,-15 7 0,11-1 0,-12-5 0,16 6 0,0 7 0,-16-4 0,12 23 0,-11-7 0,7 8 0,-10-16 0,-9-4 0,-1 1 0,-5 3 0,21 16 0,-3 0 0,-1 0 0,12 16 0,-12 3 0,9 9 0,-11 5 0,-9 2 0,7 3 0,-4-11 0,22-11 0,-5-16 0</inkml:trace>
  <inkml:trace contextRef="#ctx0" brushRef="#br0" timeOffset="7242">20832 8008 24575,'0'27'0,"0"-1"0,0 4 0,0 1 0,0-4 0,0 1 0,-1-1 0,2-1 0,15 9 0,-5-18 0,23 7 0,1-20 0,2 12 0,6-16 0,-15 0 0,5 0 0,-21 0 0,19-16 0,-27 12 0,12-12 0,-16 8 0,0 6 0,0-5 0,0-9 0,0 12 0,0-27 0,0 27 0,0-20 0,-16 22 0,12-21 0,-27 19 0,19-28 0,-21 29 0,21-13 0,-19 16 0,27 0 0,-20 0 0,6 0 0,-9 0 0,0 0 0,-7 0 0,7 0 0,7 0 0,-3 0 0,21 16 0,-22 3 0,5 9 0,-1-11 0,-3 7 0,21-20 0,-6 11 0</inkml:trace>
  <inkml:trace contextRef="#ctx0" brushRef="#br0" timeOffset="8864">21149 7708 24575,'0'28'0,"16"-11"0,-4 7 0,21-5 0,2 9 0,-9-19 0,1-1 0,0 5 0,1-2 0,3-9 0,-1 0 0,15 14 0,-18-16 0,5 0 0,-28 0 0,11 0 0,-15 0 0,8-16 0,-6 4 0,22-21 0,-20 21 0,11-19 0,-15 27 0,-15-12 0,11 8 0,-35 6 0,17-21 0,-2 12 0,-3 2 0,-10-10 0,11 5 0,1 4 0,-12 8 0,1-6 0,11 0 0,1 1 0,1 3 0,-2-5 0,1 2 0,4 7 0,-13 0 0,21 0 0,-4 0 0,16 16 0,0-12 0,0 11 0,0-15 0,0 0 0,0 0 0</inkml:trace>
  <inkml:trace contextRef="#ctx0" brushRef="#br0" timeOffset="10426">21767 6950 24575,'-28'0'0,"-5"0"0,6 0 0,-1 0 0,-5 8 0,5 25 0,1 6 0,9-10 0,3 3 0,9-2 0,0 1 0,-10-4 0,0 0 0,13 3 0,3 1 0,-9 12 0,2-2 0,6-14 0,2-1 0,-1 10 0,0-5 0,0-13 0,16-10 0,3-8 0,24 0 0,-13-3 0,1-2 0,-2-3 0,-1-2 0,3-7 0,-1-1 0,-4 8 0,-1-2 0,-6-7 0,-1-1 0,9 0 0,-11 1 0,0 3 0,-12 16 0,11 0 0,-15-8 0,0-9 0,-15-11 0,11-15 0,-12 21 0,0-1 0,4-22 0,-3 18 0,-3 3 0,-9 2 0,7-17 0,-3 35 0,21-11 0,-6 30 0,-8-11 0,12 12 0,-11-16 0,15 0 0</inkml:trace>
  <inkml:trace contextRef="#ctx0" brushRef="#br0" timeOffset="11943">21767 6279 24575,'-28'0'0,"-21"0"0,10 0 0,12 0 0,1 0 0,-9 0 0,-14 0 0,33 0 0,-13 2 0,3 4 0,20 12 0,-33 9 0,28 1 0,-7 5 0,10-5 0,8-9 0,0-3 0,0 7 0,0-1 0,3 2 0,2 3 0,13 18 0,-3-17 0,5-3 0,6-10 0,1-1 0,-8 7 0,1-3 0,13-13 0,-1-6 0,-9 1 0,9-3 0,1-5 0,-14-7 0,1-4 0,9 1 0,4-1 0,-3-2 0,1-12 0,-1-1-885,-4 10 0,1 0 0,-4-1 885,-3-4 0,-4 0 0,1-15 0,7 7 0,-20 2 0,11 2 0,-15 21 0,0-4 2655,0 16-2655,-15-16 0,-13 13 0,-9-13 0,12 15 0,-1 2 0,-19-1 0,14 0 0,1 0 0,-9 0 0,6 0 0,1 0 0,9 0 0,-11 0 0,27 0 0,7 16 0,0-13 0,0 13 0</inkml:trace>
  <inkml:trace contextRef="#ctx0" brushRef="#br0" timeOffset="14664">22437 7796 24575,'-10'0'0,"2"16"0,8-12 0,0 12 0,0-16 0,-31 8 0,23-7 0,-31 23 0,37-20 0,-6 12 0,8-16 0,0 15 0,0-11 0,8 12 0,-6-16 0,6 0 0,7 0 0,-11 0 0,12 0 0,-16 8 0,16-6 0,-4 6 0,21 7 0,-6-11 0,1 12 0,5-16 0,-6 0 0,1 0 0,21 0 0,-26 0 0,11 0 0,-26 0 0,7 0 0,-11 0 0,12-16 0,-16 12 0,0-19 0,0 21 0,0-6 0,0 8 0,0-16 0,-16 12 0,4-27 0,-11 17 0,-3 0 0,3-23 0,-8 18 0,-3 3 0,-5-2 0,8 13 0,1 2 0,1 3 0,-10 0 0,35 0 0,-12 0 0,0 0 0,12 0 0,-19 8 0,5 26 0,7-11 0,-5 10 0,16-25 0,0-8 0</inkml:trace>
  <inkml:trace contextRef="#ctx0" brushRef="#br0" timeOffset="16376">22596 9172 24575,'0'20'0,"-16"-4"0,12-16 0,-12 0 0,1 0 0,3 0 0,-21 23 0,-3 6 0,10 5 0,0 1 0,-6-2 0,13-2 0,7-7 0,12-20 0,0 27 0,0-3 0,6 1 0,3 3 0,4-4 0,2 1 0,2 9 0,3 0 0,5-10 0,1-1 0,-7-1 0,-1 1 0,8-1 0,-1-1 0,-6-6 0,0-1 0,6 0 0,1-1 0,11 17 0,6-23 0,-16 21 0,7-28 0,-7 11 0,0-30 0,7-13 0,-24 4 0,-1-5 0,9-6 0,-2 0 0,-9 3 0,-3-1 0,5-10 0,-2 2 0,-7-8 0,-7 23 0,-2 1 0,-2-9 0,-23 7 0,15-16 0,-15 6 0,7 1 0,6 18 0,-1 3 0,-15 3 0,11 4 0,1 1 0,-12 7 0,1 0 0,11 7 0,1 1 0,1-4 0,-10 6 0,1 4 0,9 3 0,-11-5 0,26 4 0,8-16 0,0 0 0</inkml:trace>
  <inkml:trace contextRef="#ctx0" brushRef="#br0" timeOffset="18026">21890 10054 24575,'-43'0'0,"6"0"0,9 0 0,13 0 0,-1 16 0,12 11 0,-8-5 0,1 1 0,8 7 0,4 1 0,-5-3 0,0-1 0,3 0 0,2-1 0,-1 9 0,8-17 0,9 5 0,11-3 0,-1 0 0,-2-11 0,-1-3 0,0-6 0,25 0 0,-22 0 0,1-15 0,-4 2 0,1-2 0,-6-3 0,1-1 0,7-3 0,-1 1 0,1-7 0,-13 3 0,-4 1 0,-8 9 0,21-25 0,-19 23 0,12-11 0,-16 1 0,0-6 0,0 5 0,-16 1 0,4 9 0,-21 10 0,6 8 0,-1-15 0,10 11 0,-5-12 0,3 16 0,1 0 0,3 0 0,16 0 0</inkml:trace>
  <inkml:trace contextRef="#ctx0" brushRef="#br0" timeOffset="20037">22772 10283 24575,'-35'0'0,"15"0"0,5 16 0,-9 12 0,13 1 0,1 2 0,-8-3 0,0 1 0,0 9 0,3 1 0,8-12 0,2 0 0,-4 12 0,2-1 0,7 11 0,0-6 0,0-19 0,0-22 0,0 5 0,16 9 0,-12-12 0,12 12 0,-8-16 0,9 0 0,19 15 0,-11-13 0,2 0 0,1 10 0,-1 0 0,0-11 0,-1 0 0,9 7 0,-17-8 0,6 0 0,-20 0 0,11-8 0,-15 6 0,0-22 0,0 5 0,0-1 0,0-3 0,0 5 0,0 6 0,0-4 0,0 1 0,0 3 0,0-37 0,-7 19 0,-1-3 0,2-8 0,0 0 0,-2 11 0,-2 3 0,-13-12 0,19 23 0,-12 12 0,0-11 0,5 15 0,-23 0 0,-1 15 0,-2 5 0,14-7 0,3 1 0,0 4 0,4-10 0</inkml:trace>
  <inkml:trace contextRef="#ctx0" brushRef="#br1" timeOffset="48103">21008 7320 24575,'-19'0'0,"-5"0"0,22 0 0,-6 0 0,-7 0 0,11 16 0,-12-12 0,16 27 0,0-27 0,0 20 0,16-23 0,-12 7 0,11-8 0,-15 0 0,8 0 0,10 0 0,-6 0 0,19 0 0,-27 0 0,12 0 0,-16 0 0,0-8 0,0 7 0,7-7 0,-5-8 0,6-4 0,-8-7 0,0 9 0,16-5 0,-12 3 0,11-7 0,-30 9 0,3 10 0,-21 8 0,5 0 0,1 8 0,9-6 0,10 22 0,8-20 0,0 27 0,0-27 0,0 19 0,0-21 0,0 6 0,0 8 0,24 3 0,-3 9 0,7-11 0,-5-9 0,-21-8 0,6 0 0,8 0 0,-12-8 0,11 7 0,-15-23 0,0 20 0,0-27 0,0 27 0,0-12 0,-15 8 0,3 6 0,-21-5 0,-3 7 0,-1 0 0,10 0 0,11 0 0,16 7 0,0 11 0,0 9 0,0 1 0,16 5 0,-12-21 0,11 4 0,-7-16 0,10 0 0,9 0 0,1-24 0,5 3 0,-21-23 0,19 17 0,-27 9 0,12 11 0,-16-9 0,0 12 0,-16-12 0,-11 16 0,-11 0 0,13 0 0,-1 0 0,-11 0 0,-6 0 0,23 0 0,5 0 0,15 16 0,0-4 0,0 37 0,0-34 0,0 25 0,0-39 0,15 7 0,-11-8 0,28 0 0,-28 0 0,35 0 0,-10-8 0,16 7 0,-2-23 0,-15 20 0,5-27 0,-13 19 0,-3-21 0,7 21 0,-20-19 0,12 27 0,-16-20 0,0 6 0,0 7 0,0-5 0,-16 16 0,4 0 0,-6 0 0,-5 0 0,11 16 0,-21 11 0,21 18 0,-4-14 0,1-1 0,11 9 0,-5-13 0,2-3 0,7-11 0,16-12 0,11-12 0,-9-12 0,2-1 0,5 14 0,0-1 0,-5-21 0,-2 1 0,9 16 0,-27 16 0,-4 8 0,-11 17 0,-1 5 0,12-1 0,-12 1 0,16 9 0,0-35 0,0 12 0,0-32 0,0 4 0,0-21 0,0 5 0,0 1 0,0-6 0,-8 5 0,-9 9 0,5 3 0,-4 16 0,9 0 0,5 16 0,-22-12 0,-3 35 0,5-18 0,-1 7 0,23-13 0,0-15 0,-16-15 0,-4 3 0,1-6 0,-5 11 0,22 14 0,-6 34 0,8-7 0,0 9 0,0-27 0,0-16 0</inkml:trace>
  <inkml:trace contextRef="#ctx0" brushRef="#br2" timeOffset="57194">22508 10231 24575,'0'-31'0,"0"1"0,0 2 0,0 1 0,0-4 0,0 1 0,0-15 0,0 18 0,0 11 0,0 16 0,-16 0 0,12 0 0,-12 0 0,1 0 0,11 16 0,-12-5 0,8 23 0,-9-7 0,5 16 0,-4-21 0,0 1 0,10 11 0,1 1 0,-4-10 0,0-1 0,4 7 0,2-3 0,3-9 0,0-3 0,0-16 0,0-16 0,8-11 0,-7 1 0,0-1 0,7-12 0,-8-10 0,0 37 0,-8-4 0,6 16 0,-6 0 0,-8 0 0,13 0 0,-13 0 0,16 0 0,0 16 0,0-4 0,-16 21 0,12-5 0,-11-1 0,30-9 0,-11 5 0,12-19 0,0 12 0,-13-16 0,21 0 0,-22 0 0,21-16 0,5 4 0,9-21 0,-14 19 0,-3 1 0,0-15 0,-4 10 0,-16-5 0,0 19 0,-16-12 0,-4 16 0,-7 0 0,9 0 0,-5 16 0,19-12 0,-28 19 0,28 11 0,-19-11 0,21 26 0,-6-21 0,8-1 0,0-9 0,0 5 0,8-19 0,-6-4 0,21-11 0,-12-12 0,-2-3 0,19-14 0,-11 15 0,-1-3 0,-10 2 0,0 1 0,25-12 0,-43 10 0,24 27 0,-51 19 0,17 24 0,0-20 0,1 0 0,1 22 0,5-18 0,15-11 0,0-40 0,0 3 0,0-22 0,0 23 0,0 4 0,0 16 0,0 0 0,0 0 0</inkml:trace>
  <inkml:trace contextRef="#ctx0" brushRef="#br1" timeOffset="82476">20250 7673 24575,'10'0'0,"13"0"0,-3 0 0,7 0 0,6 0 0,-5 0 0,-1-8 0,7 6 0,-7-6 0,1 8 0,5-15 0,-6 11 0,-6-12 0,1 0 0,16 12 0,-3-19 0,-2 21 0,-21-6 0,19 8 0,-19-16 0,6 12 0,5-11 0,-19-1 0,12 12 0,-16-11 0,0 15 0,16 0 0,-5-8 0,23 6 0,-7-22 0,-7 20 0,-5-11 0,-15 15 0</inkml:trace>
  <inkml:trace contextRef="#ctx0" brushRef="#br1" timeOffset="83587">20885 6879 24575,'0'35'0,"0"-7"0,0-10 0,0 5 0,0-19 0,0 12 0,0-1 0,0-11 0,0 12 0,0-16 0,0 8 0,0-6 0,0 6 0,15 7 0,-11 5 0,12-1 0,-16-3 0,0-16 0</inkml:trace>
  <inkml:trace contextRef="#ctx0" brushRef="#br1" timeOffset="84944">21202 7091 24575,'0'-28'0,"0"11"0,0-7 0,0 20 0,0-11 0,0-1 0,0 12 0,16-19 0,-12 5 0,14-6 0,3-3 0,1-14 0,-10 14 0,3 3 0,16 6 0,-27 10 0,12 8 0,-16 0 0,0 0 0</inkml:trace>
  <inkml:trace contextRef="#ctx0" brushRef="#br1" timeOffset="86026">21273 7567 24575,'25'0'0,"3"0"0,-1 0 0,7 0 0,-7 0 0,-7 0 0,-5 0 0</inkml:trace>
  <inkml:trace contextRef="#ctx0" brushRef="#br1" timeOffset="87476">21096 7655 24575,'16'26'0,"-4"1"0,21 1 0,-21 5 0,4-21 0,-16 3 0</inkml:trace>
  <inkml:trace contextRef="#ctx0" brushRef="#br1" timeOffset="89132">20885 8378 24575,'0'-41'0,"-1"15"0,2-3 0,6-3 0,1 0 0,-7 1 0,2 1 0,13 4 0,0 1 0,-12-12 0,11 9 0,-15 5 0,0 21 0,0-6 0,8-8 0,-6-11 0,22-10 0,-5-6 0,-6 21 0,2 0 0,10 0 0,-1-1 0,-9-22 0,25 18 0,-38 11 0,21 16 0,-19 0 0,12 0 0</inkml:trace>
  <inkml:trace contextRef="#ctx0" brushRef="#br1" timeOffset="90598">21132 7479 24575,'49'0'0,"0"0"0,-1 0 0,0 0 0,-4 0 0,0 0 0,1 0 0,-2 0 0,-9 0 0,-3 0 0,-5-1 0,-1 2 0,24 7 0,-26-6 0,2 9 0,-1 1 0,4-8 0,-1 12 0,6-1 0,-5-11 0,-8 12 0,3-8 0,-5-6 0,9 6 0,1-8 0,-11 15 0,7-11 0,-5 12 0,1 0 0,3-12 0,-21 19 0,22-5 0,-20-6 0,27 19 0,-19-4 0,21 11 0,-21-3 0,19-2 0,-3-5 0,-7-1 0,19-9 0,-29 5 0,7-19 0,-10 12 0</inkml:trace>
  <inkml:trace contextRef="#ctx0" brushRef="#br2" timeOffset="95583">22437 10372 24575,'35'19'0,"-15"-3"0,3 0 0,-21-12 0,22 19 0,-20-21 0,11 6 0,-15-8 0,0 16 0,0-13 0,16 13 0,-12-16 0,20 24 0,-7 5 0,-3-7 0,0 1 0,-1 0 0,1-3 0,19 0 0,-21-4 0,4-16 0,-16 0 0</inkml:trace>
  <inkml:trace contextRef="#ctx0" brushRef="#br2" timeOffset="96965">21908 10495 24575,'16'-19'0,"3"-21"0,9 19 0,5-14 0,-6 1 0,1 22 0,5-19 0,-21 27 0,19-12 0,-27 16 0,12 0 0,-16 0 0</inkml:trace>
  <inkml:trace contextRef="#ctx0" brushRef="#br2" timeOffset="98165">22419 10178 24575,'0'-32'0,"0"1"0,3 0 0,2 1 0,3-1 0,2 1 0,3 3 0,1 0 0,-4-1 0,0 3 0,13-11 0,-21 3 0,22 6 0,-20-1 0,11 11 0,-15 9 0</inkml:trace>
  <inkml:trace contextRef="#ctx0" brushRef="#br3" timeOffset="109179">19985 9843 24575,'-19'19'0,"3"12"0,0-19 0,12 22 0,-11-7 0,7 0 0,6 7 0,-6-7 0,8-7 0,8-5 0,9-15 0,19 0 0,1 0 0,6 0 0,-15 0 0,5 0 0,-6 0 0,1 0 0,5-15 0,-5-5 0,-9-7 0,5-7 0,-22-1 0,9 9 0,1-1 0,-8-12 0,4 14 0,0 1 0,-8-3 0,0-1 0,-16-5 0,-11 21 0,5-19 0,-25 27 0,25-12 0,-21 16 0,16 0 0,9 16 0,-5-12 0,3 27 0,1-19 0,3 21 0,8-5 0,6 15 0,-6 2 0,16 0 0,-6-18 0,22-11 0,-21-16 0,13 0 0,0 0 0,-12 0 0,11 0 0,-15-16 0,0 5 0,0-23 0,0 7 0,0-1 0,-31 11 0,15 9 0,-33 8 0,22 0 0,-1 0 0,11 0 0,-7 8 0,5 9 0,-1 11 0,4-9 0,16 21 0,16-19 0,4 4 0,3 1 0,-3-7 0,1-1 0,6 1 0,-3-2 0,-6 0 0,-10-17 0,-8-17 0,0-11 0,0-15 0,0 21 0,0-17 0,0 35 0,0 4 0,0 4 0,16 28 0,3-21 0,9 23 0,5-7 0,-6 1 0,-7-11 0,3-9 0,-21-8 0,6 0 0,-8-8 0,-8 6 0,-25-21 0,10 19 0,-2-4 0,1 0 0,-4 8 0,9 0 0,3 0 0,47 0 0,-15 0 0,33 0 0,-22 0 0,1 0 0,-11 0 0,7-16 0,-20 5 0,12-23 0,-16 7 0,0 0 0,0-7 0,-16 22 0,4-19 0,-21 19 0,5-21 0,1 21 0,9-3 0,10 15 0,-7 23 0,26-1 0,-6 10 0,2 2 0,14-9 0,3-1 0,-1 7 0,-1-1 0,0-7 0,0-3 0,5 0 0,-9-5 0,5-30 0,-19-13 0,4 2 0,0-1 0,-8-12 0,-5 5 0,-6 4 0,-16 6 0,-2-1 0,-3 1 0,8 9 0,-1 3 0,-10 2 0,3 0 0,11-6 0,-19 32 0,37 4 0,-13 7 0,21-3 0,6 1 0,8 14 0,-6-9 0,2 1 0,1-7 0,1-3 0,10 6 0,-7-11 0,-4-16 0,-16 0 0,0-16 0,-16 5 0,-4-23 0,-7 7 0,9 7 0,-5 5 0,19 15 0,-12 0 0,16-8 0,0-10 0,0-9 0,16 7 0,-12-3 0,11 21 0,-15-6 0,8 8 0,-6 0 0,6 8 0,8-6 0,-12 6 0,11-8 0,-30-8 0,3-10 0,-6-9 0,-5 7 0,19 4 0,-12 16 0,16 0 0,0 0 0,0-8 0,0 7 0,0-7 0,0 8 0,0 8 0,0-7 0,0 7 0,0-8 0,0 16 0,16-12 0,-12 12 0,11-32 0,-15 12 0,0-20 0,0 23 0,0-7 0,0 8 0,0 8 0,0-7 0,0 23 0,0-20 0,0 12 0,0-32 0,0 12 0,0-12 0</inkml:trace>
  <inkml:trace contextRef="#ctx0" brushRef="#br2" timeOffset="-139268.73">18045 14411 24575,'0'43'0,"0"-17"0,0 1 0,0 0 0,0 1 0,0 9 0,0 2 0,0-3 0,0 1 0,0-4 0,0 3 0,0-1-359,0 14 1,0 2 358,0-12 0,0 2 0,0 0 0,0-2 0,0 0 0,0-1 0,0-2 0,0 0 0,0 0 0,0-1 0,0 0 0,0-2 88,0 5 1,0-3-89,0 1 0,0-3 0,0-4 0,0 10 0,0-35 0,0 12 0,0-16 0</inkml:trace>
  <inkml:trace contextRef="#ctx0" brushRef="#br2" timeOffset="-138352.73">18433 14746 24575,'25'0'0,"3"0"0,0 18 0,3 3 0,-7-13 0,1 2 0,5 24 0,0 4 0,-4-18 0,-1 0 0,6 17 0,-1 2 0,-1-10 0,-1-1 0,3 11 0,-1-2 0,-8-17 0,-1 0 0,-7 6 0,-1-3 0,5-12 0,-10 5 0</inkml:trace>
  <inkml:trace contextRef="#ctx0" brushRef="#br2" timeOffset="-137201.73">18398 15416 24575,'15'-19'0,"13"-20"0,-6 17 0,1-1 0,0-5 0,-1-1 0,3-9 0,1-1 0,0 4 0,1 0 0,-1-5 0,3-1-463,-4 12 0,1 0 0,-1-1 463,-5-1 0,-2-1 0,1-1 0,6-2 0,2 0 0,-3-1 0,-5 3 0,-2 0 0,2-1 0,6-1 0,2 0 0,-2 1 0,0-2 0,-1 0 226,1-4 0,1 3-226,7 6 0,-21 0 0,3 31 0</inkml:trace>
  <inkml:trace contextRef="#ctx0" brushRef="#br2" timeOffset="-136251.73">19368 14923 24575,'23'9'0,"-1"-1"0,13-8 0,14 0 0,-10 0 0,-13 0 0,1 0 0,-1 0 0,-1 0 0,12 0 0,-1 0 0,-3 0 0,-5 0 0,-1 0 0,6 0 0,-5 0 0,-9 0 0,-3 0 0,-16 0 0</inkml:trace>
  <inkml:trace contextRef="#ctx0" brushRef="#br2" timeOffset="-134144.73">20426 14393 24575,'0'26'0,"0"1"0,0 16 0,0-5 0,0-14 0,0 3 0,0 2 0,0 2 0,0 5 0,0 1 0,0 6 0,0 2 0,0-1 0,0 0 0,2 1 0,4-2 0,8-6 0,5-1 0,-2-2 0,1 1 0,2-4 0,12-3 0,1-3 0,-2 6 0,-1-3 0,5-5 0,-2-21 0,-5 6 0,-1-32 0,-9-3 0,-3-6 0,0-4 0,-2-3 0,-6 0 0,-1-4 0,0 1-137,3 6 1,0 1-1,-3-1 137,-4-2 0,-3-1 0,2 3 0,3-1 0,0 4 0,-4-7 0,0 17 0,0 20 0,0 4 0,0 12 205,0 14 0,0 5-205,0-4 0,0 3 0,-2 2 0,-1 3 0,0 2-475,-2 5 0,-1 2 0,-1 1 475,1-8 0,-1 1 0,0 1 0,0 0 0,0 3 0,-1 2 0,1 0 0,1 2 0,2-1 0,0 1 0,0 2 0,1-1 0,1-2-539,-1 6 1,1-2 0,0 0 0,1 0 538,0-7 0,1 1 0,1 0 0,-1-1 0,0-2 0,0 3 0,0-2 0,0-1 0,0-1-163,0 7 1,0-2 0,0-1 162,0-3 0,0 0 0,0-2 0,0 8 0,0-4 0,0-11 0,0-3 0,0 15 1228,0-22-1228,0 3 2246,0-8-2246,0-13 591,-31 13-591,15-16 0,-18-6 0,-5-4 0,15 1 0,-1-1 0,-10-3 0,0-2 0,7-2 0,3 1 0,-10 4 0,17-19 0,10 19 0,8-5 0,0-23 0,0 9 0,0-12 0,0-6 0,0 7 0,0 0-171,0 2 0,0-1 0,0 0 171,0-10 0,0 2 0,0 4 0,0 2 0,-1 11 0,2 3 0,7-6 0,10 6 0,5 1 0,4 4 0,3-1 0,-4 3 0,1-2 0,0 0-436,2-2 1,0-1-1,0 3 436,3-1 0,0 1 0,3-9 0,-1-1 0,-3 12 0,-1-1 240,-2-7 0,-2 0-240,-7 9 0,0 2 0,2 2 0,-3 1 0,-6-7 0,21 19 0,2-28 0,-13 28 0,1-11 0</inkml:trace>
  <inkml:trace contextRef="#ctx0" brushRef="#br2" timeOffset="-132818.73">21290 14041 24575,'0'43'0,"0"-14"0,0 2 0,0 5 0,0 1 0,0 7 0,0 0 0,0-1 0,0 2 0,0-3 0,0 1 0,0 0 0,0-8 0,0-1 0,0 3-347,0 10 0,0 3 0,0-2 347,0 3 0,0-2 0,0-15 0,-1 1 0,2-1 0,7 12 0,0-3 127,-7-7 1,2 0-128,13 4 0,-1-3 0,-11 2 0,4-14 0,0-1 0,0 3 0,-6 1 786,6-11-786,-8-9 0,0 8 0,0 3 0,0 25 0,0-7 0,0-12 0,0 1 0,0 11 0,0-25 0,0-1 0,0-26 0</inkml:trace>
  <inkml:trace contextRef="#ctx0" brushRef="#br2" timeOffset="-121502.73">21502 13688 24575,'0'0'0</inkml:trace>
  <inkml:trace contextRef="#ctx0" brushRef="#br2" timeOffset="-114551.73">14182 16581 24575,'0'0'0</inkml:trace>
  <inkml:trace contextRef="#ctx0" brushRef="#br2" timeOffset="-109318.73">19315 14093 24575,'10'0'0,"13"-7"0,-3 5 0,7-22 0,14 20 0,-27-11 0,25 15 0,-35 0 0,28 0 0,-28 0 0,11 0 0,-15 15 0,0-3 0,-15 21 0,-5 3 0,8-11 0,-3 3 0,-13 2 0,-1 2 0,9 3 0,-1 1 0,-3-10 0,-2 0 0,-1 0 0,0 1 0,0 0 0,3 0 0,2 2 0,1-2 0,-4-5 0,3-2 0,6 3 0,12-35 0,-12 24 0,16-28 0,0 9 0,0-11 0,0 6 0,0-4 0,0 16 0,0-15 0,16 11 0,-4-12 0,37 16 0,-26 0 0,10 0 0,-1 0 0,-16 0 0,23 0 0,-37 0 0,6 0 0,-8 0 0,15 16 0,13 3 0,1-8 0,2-2 0,-6-1 0,-1 0 0,2-3 0,-1-2 0,9-1 0,-23 5 0,5-7 0</inkml:trace>
  <inkml:trace contextRef="#ctx0" brushRef="#br2" timeOffset="-107128.73">20867 14005 24575,'26'0'0,"1"0"0,-7 0 0,-5 16 0,-7-12 0,-6 12 0,6-1 0,-8-11 0,0 12 0,0-8 0,0-6 0,0 21 0,0-19 0,0 27 0,-8-3 0,6 9 0,-8-11 0,-3-1 0,-7 4 0,0 13 0,-3-15 0,5 0 0,7-9 0,-5 6 0,0-20 0,12 11 0,-19 1 0,5-12 0,6 12 0,-19-16 0,27 0 0,-12 0 0,16-16 0,0 12 0,0-27 0,0 27 0,0-12 0,16 16 0,-12 0 0,12 0 0,-16 0 0,15 0 0,-3 0 0,37 0 0,-25 0 0,25 0 0,-38 0 0,5 0 0,-16 16 0,16-12 0,-12 11 0,11-15 0,-15 16 0,0-12 0,24 12 0,5-9 0,16-5 0,-2 6 0,-15-8 0,-10 0 0,-11 0 0</inkml:trace>
  <inkml:trace contextRef="#ctx0" brushRef="#br2" timeOffset="-98218.73">17869 15064 24575,'0'0'0</inkml:trace>
  <inkml:trace contextRef="#ctx0" brushRef="#br2" timeOffset="-93432.73">17675 15011 24575,'0'9'0,"0"15"0,0-4 0,7 23 0,-5-6 0,22-2 0,-20-1 0,11-7 0,1 0 0,-12 22 0,12-9 0,-11-14 0,-2 1 0,-4-1 0,3-1 0,22 12 0,-20-10 0,12-3 0,-16-22 0,7 6 0,11 7 0,17 13 0,-13-7 0,1 3 0,-23-24 0,0-8 0,0-25 0,0 9 0,0-8 0,0-1 0,0 10 0,0-10 0,0 9 0,0 20 0,0-12 0,0 1 0,0 11 0,0-20 0,0-9 0,0 9 0,0-7 0,0-2 0,0-6 0,0 12 0,0 1 0,0-2 0,0 5 0,0 21 0,0-6 0,0-8 0,0-3 0,0-9 0,0-21 0,0 26 0,8-10 0,0 1 0,-4 16 0,12-23 0,-16 6 0,0 17 0,15-23 0,-11 6 0,12 9 0,-16-25 0,0 24 0,0-1 0,0-23 0,4 19 0,0-1 0,-3 6 0,0-1 0,3-1 0,0 1 0,-4-5 0,0-8 0,0 37 0,0-6 0,0-8 0,15 13 0,-11-37 0,28 19 0,-28-14 0,19 1 0,-21 22 0,6-3 0,8 15 0,11 0 0,-2 7 0,3 1 0,7-6 0,0 0 0,-3 10 0,1 0 0,7-10 0,4-2 0,-3 3 0,2 0 0,1-1-456,-3-4 1,0 0 0,2-2 455,-3 0 0,2 0 0,0 0 0,-1-2 0,6-2 0,0-2 0,-2 1 0,-2 0 0,-2 0 0,0-1-102,-1-1 0,-1-1 1,-2 2 101,9 5 0,-4-2 0,-7-9 0,-1 1 0,0 13 0,0 0 0,-5-9 0,-1-2 0,10 4 0,1 1 672,-3 2 0,-2 0-672,-9-2 0,-1 0 163,5 0 1,-1 1-164,7 3 0,-8-8 0,-1 0 0,13 10 0,-6-2 0,-1 0 0,7 4 0,-9 0 0,1 0 0,0 0 0,-1 0 0,-3 0 0,1 0 0,10 0 0,0 0 0,11 0 0,-15 0 0,-1 0 0,12 0 0,-14 0 0,-1 0 0,9 0 0,-7 0 0,1 0 0,6 0 0,-10 0 0,2 0 0,0 0 0,-1 0 0,-2 0 0,-1 0 0,0 0 0,-1 0 0,9 0 0,-17 0 0,5-15 0,-19 11 0,28-12 0,-28 16 0,35 0 0,-18 0 0,3 0 0,3 0 0,4 0 0,-1 0 0,11 0 0,-12 0 0,-1 0 0,0 0 0,-1 0 0,-9 0 0,-11 0 0,-7 0 0,0 0 0,16 0 0,-12 0 0,12 0 0,-16 16 0,0-12 0,0 19 0,-16-21 0,12 22 0,-12-20 0,9 27 0,5-27 0,-6 19 0,-8 11 0,12-11 0,-4 9 0,1 1 0,7 6 0,0-12 0,0-1 0,0 9 0,0-1 0,0-23 0,0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20:59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19015 6862 24575,'0'41'0,"-7"-12"0,-2 4 0,8 14 0,-2 4-1093,-7-6 1,-6 1 0,3 3 1043,7-9 1,2 2 0,-1 1 0,-1 0 48,-5 3 0,-3 1 0,0 0 0,2 1 0,3-6 0,2 0 0,0 1 0,0-1 0,0-1 0,-2 3 0,1-1 0,-1 0 0,-1-1 0,-2 4 0,-2 0 0,1 0 0,3-3 135,4 1 1,3-2-1,-3-1-135,-7-2 0,-3-1 0,5-1 0,10 11 0,0-2 0,-10-10 0,-1 0 0,9 2 0,3 3 0,-1-2 0,-6 8 0,-2 2-90,5-13 1,0 3 0,0 0 0,1 0 89,-1 9 0,1-1 0,-2 1-344,-2-10 1,-3-1 0,1 2 0,2 0 343,2 4 0,3 1 0,0-1 0,-1-1 0,-3 5 0,0-2 0,2 0 383,3 2 0,2 1 0,-1-3-383,0-9 0,0-1 0,0-1 0,0 16 0,0-3 245,0-14 0,0-2-245,0 1 0,0-5 1095,0-7-1095,0 3 1612,16-21-1612,11 6 0,7-7 0,9-2 0,-4 1 0,5 0 0,4 0 0,-1 0-532,-7 0 1,1 0 0,0 0-1,1 0 1,2 0 531,-1 0 0,2 0 0,1 0 0,0 0 0,1 0 0,-2 0 0,-1 0 0,-1 0 0,1 0 0,-1 0 0,0 0 0,1 0-514,0 0 0,0 0 1,0 0-1,0 0 1,0 0-1,0 0 514,2 0 0,-1 0 0,0 0 0,1 0 0,1 0 0,1 0 0,-6 0 0,3 0 0,1 0 0,0 0 0,-1 0 0,0 0 0,-2 0 0,-2 0 0,5 0 0,-3-1 0,-1 1 0,0 0 0,4 1 0,-3 0 0,3 1 0,2 0 0,0 0 0,-1 1 0,-2 0 0,-4 0-440,4 1 0,-4 1 0,0 0 0,2 0 440,3 0 0,3 0 0,2 1 0,-2-1 0,-1 2 0,-7-1 0,0 1 0,-2 1 0,0-2 0,-1 0 0,3-2 0,0-2 0,-2 0 0,1 2 0,-2 3 0,1 2 0,-1 0 0,-2-3-151,1-3 1,-1-3-1,0 1 151,8 4 0,0 1 0,0-1 0,-7-4 0,-1-2 0,-2 1 1079,12 0 1,-3 0-1080,-8 0 0,-2 0 3071,12 0-3071,-2 0 2430,-15 0-2430,5 0 739,-21 0-739,19-16 0,-27 12 0,12-12 0,-16 16 0,0 0 0,0-15 0,0 11 0,0-20 0,0 22 0,0-21 0,0 19 0,0-28 0,-16 29 0,12-13 0,-11 8 0,15 6 0,0-6 0,0-7 0,0 11 0,0-28 0,0 28 0,0-19 0,0 5 0,0-17 0,0-10 0,0-10 0,0 11 0,0-5 0,0-3 0,0-3-469,0 15 1,0-2 0,0-1 0,0-1 0,0-1 0,0-1 0,0 0 222,0 0 0,0 0 0,0-2 0,0-1 0,0 1 1,0-1-1,0 0 0,0 0 246,0 0 0,0-2 0,0 1 0,0 0 0,0 0 0,0 0 0,0 1 0,0 0 0,0-1 0,0 0 0,0 1 0,0 1 0,0 0 0,0 1 0,0 0-318,0 0 1,0 0 0,0 1-1,0 1 1,0 1 0,0 1 317,0-1 0,0 1 0,0 1 0,0 2 0,0 1-155,0-11 1,0 3 0,0 1 154,0 4 0,0 2 0,0 1 0,0-11 0,0 4 0,1 12 0,-2 3 1638,-7-1 0,0 5-486,4 7 1319,-12-3-2471,16 21 712,0-22-712,0 5 0,0-8 0,0-5 0,0 1 0,0-3 0,0-9 0,0-2 0,0 8 0,0 2 0,0 2 0,0 5 0,0 0 0,-7 13 0,5 15 0,-6 0 0,-8 0 0,12 0 0,-12 0 0,16 15 0,-15-11 0,11 12 0,-12-16 0,8 0 0,-9 0 0,-19 0 0,1 0 0,-6 0 0,5 0 0,-3 0 0,-2 0-450,-3 0 1,-2 0 0,-1 0 449,7 0 0,-2 0 0,0 0 0,2 0 0,-8 0 0,1 0 0,-2 0 0,4 0 0,-4 0 0,1 0 0,2 0 0,-2 0 0,1-1 0,-1 2 0,6 2 0,-3 2 0,2-1 0,3 0 0,4-3 0,3 0 0,2 1 0,-10 6 0,3-1 0,11-6 0,3-2 0,-3 1 0,9 0 0,-10 0 0,-6 0 0,1 0 0,-3 0 0,0 0 0,-4 0 0,0 0 287,5 0 1,0 0 0,0 0-288,-2 0 0,-1 0 0,1 0 0,1 0 0,0 0 0,0 0 0,0 0 0,0 0 0,0 0 0,-1 0 0,-1 0 0,2 0 0,-9 0 0,-1 0 0,5 0 0,-4 0 0,4 0 0,1 0 0,0 0 0,1 0 0,-2 0 0,5 0 0,-13 0 0,15 0 0,1 0 0,-4 0 0,12 0 0,-1 0 0,-11 0 0,12 0 0,-1 0 485,-19 0-485,19 0 0,-1 0 0,-3 0 0,-1 0 0,4 0 0,-1 0 0,-2 0 0,0 0 0,-2 0 0,3 0 0,-10 0 0,-10 0 0,21 0 0,1 0 0,9 0 0,10 0 0,8 0 0,0 8 0,0-6 0,0 6 0,0-8 0</inkml:trace>
  <inkml:trace contextRef="#ctx0" brushRef="#br0" timeOffset="1720">19368 6879 24575,'0'43'0,"0"-6"0,0 3 0,0 4 0,0 4-489,0-6 0,0 3 0,0-1 489,0-6 0,0-2 0,0 0 238,0 13 1,0-2-239,0-8 0,0-2 121,1-1 1,-2-1-122,-7 4 0,0 2 0,6 6 0,0 2-264,-3-9 0,-1 1 0,2 0 264,2-4 0,3 0 0,0 1 0,-1 6 0,0 3 0,0-1 0,0-5 0,0 0 0,0 0 0,0 1 0,0 0 0,0 0 0,0-3 0,0-1 0,0 0 0,0 0 0,0-1 0,0 0 0,0-2 0,0 0 0,0 1 0,0 2 0,0 1 0,0-1 0,0-1 0,0 0 0,0-3 358,0 4 1,0-3-359,0-5 0,0-3 0,0 0 0,0-7 0,0-5 0,0-15 822,0 8-822,0 10 0,-1 15 0,2 8 0,2-2 0,3 3 0,0 3-525,-1-3 1,0 3 0,0 2 0,0-1 524,0 3 0,-1 1 0,1 0 0,0-3 0,1-7 0,1-1 0,0-1 0,-3-2 0,-3 4 0,-1-3 0,1-2 0,3-2 0,0-6 0,-4 1 0,0-13 0,0-46 0,0 23 0,0-23 0</inkml:trace>
  <inkml:trace contextRef="#ctx0" brushRef="#br0" timeOffset="3282">20073 6685 24575,'0'41'0,"-7"-14"0,-1 1 0,5 11 0,2 3 0,-7 4 0,0 4-685,7-11 0,3 2 0,-3 0 685,-3 1 0,-3 0 0,2 1 0,4 6 0,0 1 0,0 0 0,-4 0 0,-2-1 0,3 1-365,3-10 0,1-1 0,0 1 0,1 0 365,-1 2 0,0 0 0,0 1 0,0-1 0,0-2 0,0 0 0,0 0 0,0 0 0,0 4 0,0-1 0,0 1 0,0-2 0,0 5 0,0-2 0,0 0 157,0 0 1,0-1-1,0-2-157,0 8 0,0-4 0,0-2 0,0-1 0,0-4 0,0 2 0,0-8 0,0 2 0,0 1 0,0 2 0,0 0 0,0 1 0,0 3 0,0-1 0,0 2-278,0 3 1,0 1-1,0-1 278,0-4 0,0-1 0,0 1 0,0 0 0,0 3 0,0-1 0,0-4 0,0-4 0,0-4 0,0 2 300,0 6 1,0 2 0,0-8-301,0 1 404,0-18 0,0-9 0,0-8 0</inkml:trace>
  <inkml:trace contextRef="#ctx0" brushRef="#br0" timeOffset="5031">20955 6862 24575,'0'49'0,"0"-4"0,0 6 0,0-11 0,0 3 0,0 3-656,0-7 1,0 3-1,0 2 1,0 0 0,0 1 121,0 1 1,0 2 0,0 0 0,0 1 0,0 1 161,0-4 1,0 1 0,0 1-1,0 0 1,0 1 0,0-1 371,0 0 0,0 1 0,0 0 0,0 0 0,0 0 0,0-1 0,0-3 0,0 0 0,0-1 0,0 0 0,0-1 0,0 0 22,0 5 0,0-2 0,0 0 0,0-1 0,0 0-22,0 5 0,0-1 0,0-1 0,0-1-126,0-8 0,0-1 1,0-1-1,0 0 126,0 5 0,0-1 0,0-3 1114,0 8 0,0-4-1114,0-13 0,0-3 3276,0 7-3239,0-9 2156,0-20-2193,0 12 830,8-1-830,-6 13 0,2 1 0,0 2 0,-4 18 0,0-5 0,16-21 0,-12-21 0,11 6 0,-15 23 0,0 1 0,0 7 0,0 5 0,0 5 0,0-1-293,0-6 1,0-1 0,0 1 292,0-4 0,0 1 0,0 0 0,0-4 0,0 12 0,0-4 0,2 3 0,-4-3 0,-13 4 0,11-16 0,-12-31 0,16 0 0</inkml:trace>
  <inkml:trace contextRef="#ctx0" brushRef="#br0" timeOffset="6964">21731 6862 24575,'0'37'0,"0"0"0,0 0 0,0 4 0,0 5 0,0 2 0,0-1 0,0-1 0,0 0 0,0-1 0,0 0 0,0 3-547,0-8 1,0 4 0,0 0 0,0 0 0,0-1 0,0-3 300,0 5 1,0-1 0,0-2-1,0-1 246,0 8 0,0-2 0,0 2-171,0-7 1,0 2-1,0 0 1,0-1 170,0-3 0,0 0 0,0 0 0,0 0 0,0 0 0,0 1 0,0-1 0,0 0 0,0 2 0,0 0 0,0-1 0,0-1 233,0 1 1,0-2 0,0 0-234,0 3 0,0-1 0,0-4 0,0-7 0,0-3 0,0 14 2007,0-18-2007,0-19 1729,0 12-1729,0 7 504,0 15-504,0-2 0,0 6 0,0 7 0,0 0 0,0-7 0,0 0 0,0 6 0,0-4 0,0-4 0,0-7 0,0-25 0,0 7 0,0 5 0,0 7 0,0 1 0,0 1 0,0 20 0,0-6 0,0 1 0,0 5 0,0-8 0,0-33 0</inkml:trace>
  <inkml:trace contextRef="#ctx0" brushRef="#br0" timeOffset="8761">18839 7655 24575,'47'0'0,"1"0"0,0 0 0,-11 0 0,-2 0 0,2 0 0,11 0 0,3 0 0,-4 0 0,3 0 0,-4 0 0,-9 0 0,-2 0 0,-4 0 0,-1 0 0,-5 0 0,1 0 0,4 0 0,1 0 0,18 0 0,-10 0 0,4 0 0,-1 0 0,4 0-523,-9 0 1,5 0-1,1 0 1,0 0 522,0 0 0,1 0 0,0 0 0,1 0 0,1 0 0,1 0 0,0 0 0,-1 0 0,0 0 0,-1 0 0,0 0 0,-2 0-409,3 0 1,-1 0 0,1 0 408,-6 0 0,2 0 0,0 0 0,-2 0 0,9 0 0,-2 0 0,0 0 0,1 2 0,1 0 0,3 2 0,-12 1 0,3 1 0,1 2 0,2 0 0,-2-1 0,-2 0 0,0 0 0,-3-1 0,0 0 0,1 1 0,2 1-320,-2-1 1,3 2-1,2 0 1,-1 0-1,0 0 1,-1-1-1,-4-1 320,9 1 0,-4-1 0,-1-1 0,2 1 0,-4-1 0,1 1 0,0 0 0,-1-1 0,-3 1-121,9 3 0,-4-1 0,0 0 121,0-2 0,-2-1 0,-3 0 827,-2 3 1,-6-2-828,-2-7 1159,5 0-1159,-21 0 2603,4-16-2603,-1 12 124,-11-11 1,12 15-1,-16 0 1</inkml:trace>
  <inkml:trace contextRef="#ctx0" brushRef="#br0" timeOffset="10583">18627 8537 24575,'50'0'0,"0"0"0,0 0 0,0 0 0,-10 0 0,2 0 0,3 0 0,1 0 0,0 0 0,1 0 0,0 0 0,-1 0 0,-1 0 0,0 0 0,0 0 0,0 0 0,1 0 0,0 0 0,0 0 0,0 0-365,-1 0 1,1 0 0,2 0 0,-1 0 0,0 0 0,-1 0 0,-1 0 0,-4 0 0,-2 0-310,14 0 1,-4 0-1,-4 0 1,0 0 673,6 0 0,-1 0 0,-2 0 389,-7 0 0,-1 0 0,2 0-389,-3 0 0,3 0 0,-1 0 0,-2 0 0,3 0 0,-2 0 0,3 0 0,-3 0 0,4 0 0,1 0 0,-2 0 0,-5 0 0,-1 0 0,-5 0 0,3 0 0,4 0 0,4 0 0,0 0 0,-5 0 0,4 0 0,0 0 0,3 0 0,5 0 0,0 0-138,-2 0 1,-1 0 0,3 0 137,-4 0 0,3 0 0,0 0 0,-1 0 0,-2 0 0,-1 0 0,0 0 0,-1 0 0,1 1 0,0-1 0,-1 0 0,-1-1 0,9-3 0,-2-3 0,-3 3 0,-12 2 0,-3 1 0,1 0 0,1-4 0,1-2 0,-4 3 0,18 4 1435,-19 0 1,-2 0-1436,0 0 518,5 0-518,-5 0 1827,-9 0-1827,5 0 0,-22 0 0,6 0 0</inkml:trace>
  <inkml:trace contextRef="#ctx0" brushRef="#br0" timeOffset="13688">18574 9437 24575,'29'0'0,"1"0"0,5 0 0,2 0 0,-3 0 0,2 0 0,0 0-701,4 0 1,2 0 0,0 0 700,4 0 0,2 0 0,-1 0 0,-4 0 0,-1 0 0,0 0 0,4 0 0,0 0 0,-1 0 0,-3 0 0,-1 0 0,0 0 0,1 0 0,0 0 0,-1 0 0,1 0 0,-1 0 0,0 0 124,-5 0 0,-1 0 1,0 0-125,13 1 0,0-2 209,-7-7 0,-2 0-209,-10 7 0,-3-2 0,7-12 0,-9 15 1066,-20 0-1066,27 0 244,-4 0-244,8 0 0,7 0 0,-3 0 0,3 0 0,0 0-1093,-3 0 1,-1 0 0,1 0 942,3-3 1,1 0-1,-1 1 150,-4 1 0,-2 1 0,0-1-222,0-1 0,0-1 0,2 0 222,10-2 0,2-1 0,1 1 0,-14 4 0,0 0 0,1 1 0,1-2-412,5-1 1,2-2-1,0 1 1,0 1 411,1 1 0,0 3 0,0-1 0,0 1 0,2-1 0,1 0 0,-1 0 0,-1 0 0,-3 0 0,0 0 0,-1 0 0,-1 0-38,3 0 0,-1 0 0,-3 0 38,8 0 0,-4 0 0,-14 0 0,-3 0 3187,14 0-3187,-16 0 725,22 0-725,-25 0 519,9 0 1,-25 0 0,-8 0 0</inkml:trace>
  <inkml:trace contextRef="#ctx0" brushRef="#br0" timeOffset="14848">22349 9349 24575,'35'0'0,"8"0"0,-6 0 0,-9 0 0,-5 0 0,-21 0 0,6 0 0,-8 0 0</inkml:trace>
  <inkml:trace contextRef="#ctx0" brushRef="#br0" timeOffset="21421">18539 10107 24575,'0'29'0,"0"1"0,0 9 0,0 2 0,-1 5 0,2 0 0,5 4 0,3-4 0,1-13 0,0-3 0,0-2 0,0-5 0,5-3 0,-15-5 0,0-7 0,0-6 0,8 6 0,-6-16 0,37 6 0,-7-6 0,-3 8 0,2 0 0,4 0 0,-1 0 0,-2 0 0,1 0 0,2 0 0,0 0 0,-4 0 0,-1 0 0,0 1 0,1-2 0,4-6 0,0-1 0,-3 6 0,1 0 0,9-14 0,0 0 0,-6 14 0,1 0 0,10-8 0,2-3-283,-15 7 0,2 0 0,0 0 283,4 0 0,1 0 0,1-1 0,5-4 0,0 0 0,0-1 0,-5 3 0,0 1 0,2-2 0,-1 0 0,3-2 0,-1 1 0,-3 1 0,-4 2 0,-3 1 0,2 0 0,1 1 0,4 0 0,-1 0 0,-3 1 0,-4-1 0,-1 0 0,0 2 0,2 2 0,0 2 0,0-2 0,14-6 0,-2 0-102,-2 8 0,-1 0 102,-4-3 0,0-1 0,4 3 0,-2 0 0,-9-3 0,-1 0 0,10 3 0,0 2 0,-6-1 0,1 0 0,7 0 0,0 0 0,-15 0 0,-1 0 0,8 0 0,0 0 0,-8 0 0,-1 0 419,5 0 1,1 0-420,1 0 0,0 0 107,1 0 0,-1 0-107,2 0 0,0 0 0,8 0 0,1 0 0,-5 0 0,0 0 0,3 0 0,0 0 0,-3 0 0,1 0 0,2-1 0,2 2 0,-1 3 0,0 0 0,4-4 0,0 2-247,-13 4 1,0 3 0,1-1 246,2-1 0,1-1 0,-1 1 0,1 2 0,0 0 0,-1 0 0,-2-3 0,0 0 0,-2 0 0,8 6 0,-4-1 0,-5-9 0,-5 0 0,-1 14 0,5-16 0,-28-16 0,11 12 739,-15-19-739,-15 5 0,11-9 0,-12-1 0,0 11 0,5-7 0,-23 5 0,15-9 0,-15-5 0,-1 5 0,17 7 0,-1-1 0,-3 3 0,1 1 0,1-9 0,-3 3 0,5-9 0,6 17 0,-3-15 0,15 31 0,0 0 0,0 0 0</inkml:trace>
  <inkml:trace contextRef="#ctx0" brushRef="#br0" timeOffset="23698">19915 9560 24575,'0'26'0,"0"1"0,0 16 0,0-5 0,0-3 0,0 14 0,0-26 0,5 20 0,5 3 0,10-1 0,-11 1 0,2 0 0,12-7 0,-21 10 0,6-22 0,-8-7 0,0-4 0,0-16 0,16 23 0,3 22 0,-9-17 0,0 1 0,1 10 0,1-1 0,6 1 0,-6-6 0,3-25 0,-15-8 0,0 0 0,0 0 0</inkml:trace>
  <inkml:trace contextRef="#ctx0" brushRef="#br0" timeOffset="25598">19456 9931 24575,'0'35'0,"0"-8"0,0-9 0,0-10 0,0 8 0,0-13 0,0 29 0,0-5 0,0 18 0,0-11 0,0 1 0,0 1 0,0 0 0,0-3 0,0-1 0,0 4 0,0-5 0,0-10 0,0 19 0,0-52 0,0 24 0,0-28 0</inkml:trace>
  <inkml:trace contextRef="#ctx0" brushRef="#br0" timeOffset="27371">21643 9737 24575,'0'26'0,"0"1"0,0 6 0,0 2 0,0 1 0,0 1 0,0 4 0,0-2 0,0-10 0,0-3 0,0 7 0,0-25 0,0 8 0,0-12 0,0 11 0,0-15 0,0 16 0,0-12 0,0 12 0,0-9 0,0 27 0,0 5 0,0-12 0,0-1 0,0 9 0,0-17 0,0-18 0,0-2 0,0-6 0,0 8 0</inkml:trace>
  <inkml:trace contextRef="#ctx0" brushRef="#br0" timeOffset="29321">21361 5574 24575,'0'49'0,"0"-16"0,0 0 0,0 1 0,0-7 0,0-1 0,0 1 0,0 1 0,0-1 0,0-1 0,0 9 0,0-18 0,0-9 0,0-31 0,0-22 0,0-1 0,0-4 0,0 14 0,0-1 0,0 0 0,0-2 0,0 0 0,0 1 0,0-8 0,0 4 0,0 10 0,0 3 0,0 2 0,0 11 0,8 16 0,-6 0 0,6 16 0,7-4 0,5 3 0,3 3 0,1 0 0,1-1 0,6-7 0,-1 2 0,-7 16 0,-3-1 0,8-19 0,-11 31 0,-9-22 0,-8 11 0,0-1 0,0 22 0,0-22 0,0 1 0,0 12 0,0 0 0,0-3 0,0-1 0,0-4 0,0-3 0,0 6 0,0-2 0,0-21 0,16 4 0,4-40 0,7-13 0,0 3 0,3-3 0,-6 4 0,1 2 0,-1 6 0,-1 5 0,8-4 0</inkml:trace>
  <inkml:trace contextRef="#ctx0" brushRef="#br0" timeOffset="31783">17780 8872 24575,'-8'46'0,"-1"0"0,1 0 0,4-2 0,2 0 0,-4-5 0,-10-5 0,1-3 0,13 0 0,0-4 0,-14 1 0,16-11 0,0-9 0,0-8 0,0-23 0,0 1 0,0-9 0,0-4 0,0-14 0,0 15 0,0-1 0,0 3 0,0 3 0,0-2 0,0-8 0,0 37 0,0-6 0,16 8 0,-12 0 0,27-16 0,-27 12 0,20-11 0,-23 15 0,23 0 0,-20 0 0,12 0 0,-16 15 0,7-11 0,-5 20 0,6-22 0,-8 21 0,0-19 0,16 28 0,-12-5 0,27 10 0,-28-11 0,-2-1 0,15-3 0,-16 17 0,0-35 0,0 12 0,0-9 0,0-5 0,0 6 0,0 8 0,0 11 0,0 10 0,0 7 0,0-17 0,0-9 0,0 5 0,0-19 0,8 12 0,-6-32 0,5 12 0,9-35 0,4 17 0,7-13 0,6 2 0,-21 21 0,20-19 0,-28 27 0,11-12 0,-15 16 0,0 0 0</inkml:trace>
  <inkml:trace contextRef="#ctx0" brushRef="#br1" timeOffset="64837">18715 6597 24575,'0'27'0,"0"15"0,-3-17 0,-2 2 0,-2 16 0,-3 3 0,-4-2 0,0 4 0,7-11 0,0 4 0,0 1 0,1-3 0,-1-2 0,1-3 0,1 4-647,2 4 0,1 4 1,0 0-1,1-3 647,1 0 0,0-1 0,0 0 0,0 5 0,0 1 0,0-2-40,0-4 1,0-1 0,0 0 39,0-1 0,0 0 0,0 1 0,0 5 0,0 1 0,0-1 0,0 0 0,0 0 0,0-1 0,0 0 0,0 0 0,0-1 0,0-6 0,0 0 0,0-3 0,0 10 0,0-1 320,0 0 0,0 0-320,0-7 0,0-2 0,0-3 0,0-3 0,0 14 0,0 0 1286,0-5-1286,0-6 0,0 2 779,0 15-779,0-18 0,0-1 0,0-5 0,0 1 0,0 4 0,0 1 0,0 4 0,0 2 0,0 7 0,0 0 0,0 0 0,0 1 0,0-11 0,0 1 0,0-1-270,0 16 1,0 0 269,0-10 0,0 1 0,0 0 0,0-2 0,0-1 0,0 1 0,0-1 0,0 0 0,0 1 0,0 2 0,0 0 0,0-1 0,0 10 0,0 0 0,0-11 0,0 2 0,0-2 0,0 8 0,0-2 0,0 4 0,0-2 0,0-7 0,0-1 0,0 0 0,0 0 0,0-6 0,0-1 0,0 3 0,0-2 0,0 13 539,0-19-539,0 4 0,0-27 0,0 20 0,-15-7 0,11 11 0,-12-1 0,16-9 0,0 5 0,0-19 0,24 12 0,3-22 0,6-4 0,11 8 0,4 0-327,-5-2 0,1-3 1,1 3 326,-3 3 0,0 1 0,-1 1 0,-1-1 0,-1 0 0,-2 0 0,8 0 0,-2 0 0,-6 0 0,-5 0 0,-3 0 0,10 0 0,-35 0 0,12-8 980,0 6-980,-5-6 0,7-8 0,-10 13 0,7-13 0,-3 0 0,11 11 0,3-2 0,-6-9 0,-1-1 0,8 11 0,-1 0 0,10-25 0,13 27 0,-26-19 0,26 21 0,-14-6 0,3-8 0,5 12 0,0-12 0,-22 16 0,19 0 0,-36 0 0,19 0 0,-5 0 0,17-15 0,2 11 0,-10-8 0,-3 0 0,-2 10 0,1-5 0,-23 7 0,0-16 0,0 12 0,0-12 0,0 1 0,0 11 0,0-12 0,0 8 0,-8 6 0,6-6 0,-5-7 0,-9-5 0,12 0 0,-12-3 0,16 21 0,-15-22 0,11 21 0,-12-21 0,16 22 0,0-21 0,0 19 0,0-28 0,0 28 0,0-11 0,0 7 0,0-25 0,0-7 0,0 7 0,0-8 0,0 0-453,0-6 0,0-1 1,0-2 452,0 8 0,0-2 0,1 0 0,-2-1 0,0 4 0,-1-2 0,0 0 0,1 2 0,-1 3 0,2 0 0,-1 3 0,0 1 0,-1-5 0,-2 1 0,2 9 0,2 9 0,0 5 0,0 7 0,0-10 0,0-5 0,0-5 0,0-3 0,0-3 0,0 1 0,0-2 0,0 0 0,4-11 0,0-1 0,-3 11 0,-1-1 0,1-1 10,1-2 0,1 0 1,0-2-11,1 6 0,0-1 0,0-1 0,0-2-509,-3-5 1,0-1-1,-1-2 1,2 1 508,1-2 0,2 0 0,-1 0 0,-1 0 0,-2 0 0,-1-1 0,0 2 0,-1 1 0,1-3 0,0 2 0,0 1 0,0 5 0,0 1 0,0 5 0,0 6 0,0 5 0,0-9 0,16 11 1186,-12 19-1186,12-12 2175,-9 1-2175,-5 3 0,6-22 0,-8 23 0,0-21 0,0 28 0,16-11 0,-12 15 0,12-39 0,-16-10 0,7 3 0,1-5 0,-6 16 0,-2-1 0,2 2 0,6-9 0,0 1 0,-7-4 0,-2 0 0,1 10 0,0 2 0,0 1 0,0 1 0,0-3 0,0 1 0,0-11 0,0 20 0,0-1 0,1 0 0,-2-1 0,-7 0 0,0 0 0,4-18 0,-12 16 0,1 1 0,11-11 0,-8 12 0,0 1 0,10-10 0,-21 3 0,19 6 0,-12 7 0,16 4 0,0 16 0,-15 0 0,11 0 0,-12 0 0,16 0 0,-8 16 0,6-12 0,-6 12 0,8-16 0,-15 0 0,-5 0 0,-7 0 0,-22 0 0,25 0 0,0 7 0,-1 1 0,-2-4 0,-16 12 0,-2-16 0,15 0 0,-1 0 0,3 0 0,1 0 0,0 0 0,1 0 0,1 0 0,-1 0 0,-5 0 0,1 0 0,-11 0 0,5 0 0,0 0 0,-4 0 0,14 0 0,-1 0 0,-8 0 0,-14 0 0,26 0 0,-9 0 0,-1 0 0,-6 0 0,9 4 0,-1 0 0,0-3 0,1 0 0,3 3 0,-1-1 0,-2-2 0,0-2 0,-2 1 0,3 0 0,-10 0 0,5 0 0,27 0 0,7 0 0,-16 0 0,12 0 0,-27 0 0,27 0 0,-20 0 0,22 0 0,-6 0 0,8 16 0,0-12 0,0 12 0,0-1 0,8-11 0,-6 20 0,6-6 0,8 9 0,-12 0 0,11-9 0,-15 6 0,0-13 0,16 23 0,-12 1 0,4-9 0,0 1 0,-7 0 0,-2 1 0,1-1 0,0-1 0,0 9 0,0-2 0,7-21 0,-5 4 0,6-16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23:21.3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3281 15857 24575,'16'20'0,"-12"-4"0,19-16 0,-5 0 0,12 1 0,7-2 0,-1-6 0,4-2-820,-4 4 1,6 1 0,0-1 0,-1-1 322,3-2 1,0-2 0,1 1 496,-2 1 0,3-1 0,1 1 0,-3 0 244,-6 0 0,-1 1 0,0 0 1,2 1-245,1 1 0,2 1 0,1 1 0,-1-1 0,-3 1 0,9-3 0,-3 0 0,1 2-134,-4 3 0,2 1 0,-2 0 0,-3 1 134,7-1 0,-4 0 0,2 0 0,0 0 0,-10 0 0,1 0 0,0 0 0,2 0 0,1 0 0,3 0-421,-3 0 0,3-1 0,2 1 0,-1 1 421,4 1 0,0 2 0,1 1 0,2 0 49,-8-2 0,0 1 0,2 0 1,0 0-1,0 2 0,-1 0-49,6 3 0,-1 1 0,0 1 0,0 0 0,1 1 0,-5-1 0,1 0 0,0 1 0,0 0 0,0 1 0,-2-2 0,4 2 0,-2 0 0,0 0 0,0 0 0,-1 0-314,-1 0 0,-1-1 0,0 0 0,-1 0 0,0 0 314,9 2 0,-1-1 0,-1-1 0,1 0 0,0-2 0,0-1 0,1 0 0,-2 0 0,0 0 0,0 0 0,0 0 0,1-1 0,-7 0 0,2-1 0,0 0 0,-1-1 0,-2 0 0,0-2 0,-1-2 0,-1 0 0,2 1 0,2 2 0,2-1 0,0 1 0,0 0 0,-2 0 0,-3-1 0,-1 1 0,-1-1 0,2 1-145,8 1 1,2 1 0,0 0 0,-2 0 144,-9-2 0,-1 0 0,0 0 0,0 0 0,1 0 0,1 1 0,0 1 0,-1-2 0,8 2 0,-1-1 0,2-1 0,-6-2 0,2 0 0,1 0 0,0 0 0,0 0 0,-1 1 0,1 0 0,1 0-109,-2 0 1,0-1 0,1 0 0,1 0 0,0 0 108,4-1 0,1 1 0,1-1 0,-1 0 0,-1 1 0,-6 0 0,-1 1 0,0 0 0,0-1 0,1 0 0,3 0 0,3-1 0,-1-1 0,-1 0 0,-2 0 315,-2 0 1,-2-1 0,-1-1 0,0 1-316,3 0 0,0 1 0,-1-1 0,-1-1 478,8 1 0,-2-2 1,-4-4-479,1-8 0,-6-5 594,-1 1 0,-7-3-594,-14-5 0,-5-1 1328,-1 0 0,-2 3-1328,0 2 1531,-8-9-1531,0 29 0,0-6 0,0 8 0</inkml:trace>
  <inkml:trace contextRef="#ctx0" brushRef="#br0" timeOffset="2148">10425 16157 24575,'-21'-31'0,"1"0"0,1-9 0,-1 3 0,-10 12 0,-1 1 0,8-2 0,0-4 0,0 4 0,-9 1 0,0 1 0,-4-11 0,1 1 0,8 10 0,1 3 0,-9-6 0,1-5 0,-1 28 0,-2-19 0,12 22 0,-1 0 0,0-11 0,-1 0 0,0 10 0,-1 0 0,1-6 0,1 1 0,-9 7 0,2 0 0,21 0 0,12 15 0,43-3 0,-9 10 0,5 5 0,0-7 0,5 1 0,2 1-585,-11-4 0,1 1 0,1 1 0,1 0 0,0 1 585,2 1 0,0 2 0,1-1 0,-1 1 0,1-1 0,0-1 0,0-1 0,1 1 0,-1-1 0,-2 0 0,4 4 0,-1-1 0,-1 0 0,-3-1-104,4 4 1,-4-1 0,-2 0 103,-7-5 0,-2 0 0,-3-1 0,5 8 0,-7-3 0,-4 3 0,-10-5 0,-8-21 2873,0 6-2873,0-8 362,0 16-362,0-12 0,0 11 0,-8-15 0,-25 0 0,4 10 0,-5 4 0,-3-1 0,-5 2 0,0 2-539,3 2 0,-2 4 0,0 0 0,1 0 539,-1 0 0,-1-1 0,1 2 0,0-1 0,-1 3 0,1 1 0,0 0 0,1-3-166,5-4 1,1-3 0,1 1 0,3 0 165,-9 14 0,2-4 0,-3-13 0,7-2 0,22 3 0,-5-1 0,16-11 0,0 12 2077,0-8-2077,0-6 740,0 6-740,16-8 0,-13 0 0,13 0 0</inkml:trace>
  <inkml:trace contextRef="#ctx0" brushRef="#br0" timeOffset="8710">22772 15769 24575,'-31'0'0,"-1"0"0,1 1 0,2-2 0,-16-15 0,1 13 0,1-13 0,6 16 0,12 0 0,-1 0 0,-11-8 0,2 6 0,-14-6 0,25 8 0,-7 2 0,-3-4 0,-5-13 0,3 12 0,-4 2 0,4-7 0,-1 0 0,-6-1 0,-2 2 0,9 5 0,-1 2 0,-2-2-481,-4-3 0,-1-1 0,-2 2 481,7 2 0,0 3 0,-2-1 0,-1 1-483,-5-1 0,-1 0 0,-1 0 1,1 0 482,3 0 0,0 0 0,1 0 0,-2 0 0,-3 0 0,-1 0 0,0 0 0,-1 0-511,10 0 0,-1 0 0,1 0 0,-2 0 0,0 0 511,-3-1 0,-1-1 0,0 0 0,-2 0 0,-1 1-547,3 0 1,-2 1 0,0 0 0,-1 0 0,-1-1 0,-1 1 520,10-1 0,-1 0 0,-1 0 0,0 0 0,-1 0 0,1 0 1,-1 0-1,0 0-264,-3 1 0,1-1 0,-1 1 1,0 1-1,-1-1 0,1 0 1,0 0-1,0 0 290,-1 0 0,-1 0 0,1 0 0,-1 0 0,1 0 0,0 0 0,1 0 0,1 0 0,0 0 0,0 0 0,1 0 0,0 0 0,1 0 0,0 0 0,0 0-2,-6 0 0,0 1 1,1-1-1,0 0 1,0 0-1,2-1 2,-3-1 0,0-1 0,1 0 0,1-1 0,1 0 0,5 1 0,1-1 0,0 0 0,1 0 0,0 0 0,-9-2 0,0-1 0,1 0 0,2-1 0,6 0 0,2-1 0,1 0 0,-1 2 0,-1 3 0,1 1 0,-2 1 0,0-1 0,-5-1 0,-2 0 0,0 0 0,-2 1 0,5 1 0,-2 2 0,0 0 0,-1 0 0,0 2-78,7-1 0,-1 1 0,1 0 1,-1 1-1,-1 0 0,-1 1 78,1 1 0,-2 0 0,0 1 0,0 1 0,-1 0 0,1 0 0,0-1 0,-3 2 0,-1-1 0,1 0 0,0 1 0,1 1 0,-1 1 0,1 3 0,-1 1 0,0 1 0,1 1 0,1-2 0,0-1 142,-2-2 1,1-2 0,0 0-1,3 0 1,1 2-143,0 1 0,2 1 0,2 1 0,1-2 1014,-6-1 1,0 0-1,5 0-1014,-3 3 0,3-1 686,2-3 1,4 0-687,-4 13 3241,13-21-3241,24-2 3276,16-17-3047,-5-18 104,7-3-333,-10-5 0,8 24 0,-12 3 0,11 8 0,-15 6 0,0-6 0,0 8 0,16-15 0,27-5 0,-12 7 0,3-1 0,9-3 0,2 0 0,-8 3 0,-2 1 0,1 3 0,-3 0 0,12-5 0,-17 15 0,-13 0 0,-15 0 0,0 15 0,0-11 0,0 12 0,-15-1 0,11-11 0,-20 20 0,22-22 0,-21 21 0,3-3 0,-1-7 0,-1 1 0,0 11 0,-1-1 0,-7-12 0,-1 0 0,4 19 0,-1 3 0,-9-15 0,-2 1 0,14 3 0,1 5 0,0-3 0,-13 3 0,2 1 0,3 10 0,3-1 0,6-18 0,3-1 0,0 14 0,5-9 0,7-21 0,14 13 0,-12-16 0,45 0 0,-23 0 0,17 0 0,6 0 0,-11 0 0,1 0 0,8 2 0,5 0 0,-1 2-264,-7 1 1,0 1 0,1 1 263,2 0 0,3 2 0,-1 0 0,-2 1 0,2 1 0,-3 2 0,1 0 0,4 4 0,1 2 0,-4-4 0,1-5 0,-5 2 0,-11 9 0,-3-3 0,11-14 0,-27 11 0,12-15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25:18.91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6685 8996 24575,'-40'8'0,"0"0"0,-1-1 0,1 1 0,0 0 0,-2 4 0,-2 1 0,-2 2 0,0 1 0,-1 0 0,1 0 0,1 0 0,2-1 0,0 0 0,0-1 0,1 2 0,-1-1 0,0 2 0,0 1-410,1 0 0,-1 1 1,-1 1-1,0 1 1,1 0-1,2 0 0,1-1 1,4 0-138,-4 4 0,3-2 1,3 1-1,1 0 1,1 1 546,-3 4 0,1 0 0,3 1 0,1 2-52,4 1 0,2 2 0,1 1 1,0 1 51,0 0 0,1 1 0,0 1 0,1 2 0,4-2 0,0 2 0,1 1 0,1 1 0,0-1-98,0-2 1,0 1 0,1 0 0,0 0 0,1 1 97,1 0 0,1 1 0,0 1 0,2-1 0,-1-1 0,0 6 0,2-1 0,-1 0 0,1-1-289,-1 0 0,1-1 1,0 0-1,0 0 289,0-4 0,1 0 0,0 0 0,1 1 0,1 0 0,0 1 0,0 0 0,1-3 0,-2 2 0,0-2 0,2 1 0,3 7 0,1 1 0,1 0 0,-1-4 0,0 0 0,0 1 0,0-6 0,0 1 0,0 1 0,0 0 0,0-1 0,-1 0 0,1 0 0,1 0 0,1 3 0,2 1 0,0-1 0,2 0 0,-1-2 0,0-1 0,2 0 0,3 0 0,5 0 0,4 0 0,1 0 0,2 0 27,-1-2 0,0 0 0,2 1 1,1-1-1,3-2-27,3-2 0,3-1 0,2-1 0,0 0 0,1 1-214,-4-1 0,2 0 0,0 0 0,0 1 0,1-1 1,-1-1 213,1 0 0,1-1 0,-1 0 0,1 0 0,0-2 0,0 0 0,-1-4 0,0-1 0,0 0 0,1-1 0,-1 0 0,1 1-81,0 1 1,-1 2-1,1-1 1,0 0-1,1-2 1,0-3 80,7-1 0,0-4 0,0-1 0,1 0 0,0 0 0,1 3 0,0 1 0,0-1 0,0 0 0,1-1 0,0-3 0,0-1 0,1-1 0,0 1 0,-1 0 0,1 2 0,-1 1 0,0 0 0,0-1 0,1-1 0,-7-4 0,0-1 0,-1 0 0,2-1 0,-1 1 0,1 1 0,4 2 0,2 3 0,-1 0 0,1-1 0,-1-2 0,-2-2 0,-1-3 0,0-3 0,-2-1 0,1 0 0,-1 1 44,2 3 0,0 1 0,-1 1 0,-1-2 1,-3-2-45,4-1 0,-3-4 0,0-1 538,1-1 0,0-2 0,-1-2-538,-6-1 0,-2 0 0,2-4 0,6-5 0,1-4 0,-3-1 0,-6-1 0,-2-2 0,0 0 0,5-2 0,1-1 0,-3 3 0,5-3 0,-3 1 1449,-1-6 0,0 1-1449,-3 13 0,-1-1 0,-2-10 0,-1-1 1439,0 8 0,-1 1-1439,0-2 0,-1-3 651,-6-2 0,-1-3-651,8-3 0,-1-2 0,-5-3 0,-3 0 0,0-4 0,2 1 0,6 11 0,-1 0 0,-12-10 0,-1-1 0,4 15 0,4-1 0,-4-2-257,-4-10 0,-3-4 0,1 0 257,1 9 0,1 1 0,0-2 0,0 0 0,-1-6 0,-1-1 0,0 0 0,0 0 0,0 4 0,1 0 0,-1 0 0,-2 0 0,-1 0 0,-1 0 0,-2 0 0,1 1 0,-1-11 0,0 0 0,-1 1 0,-2 0 0,0-1 0,0 0 0,0 11 0,1-1 0,-1 0 0,-1 0-470,-3-1 0,-1-1 0,-2-1 0,-1 1 470,-1-4 0,-1 0 0,-2 0 0,-2-1-480,0 8 1,-2 0 0,-2 0-1,-1 0 1,-2 1 479,-3 0 0,-2 0 0,-1 1 0,0 0 0,0-1 0,0 0 0,1 0 0,0-1 0,-2 1 0,-3-1 0,4 8 0,-3-1 0,-1 1 0,-1-1 0,0 1 0,1 1 0,3 2 0,-3-4 0,2 3 0,0 0 0,1 0 0,-2 1-656,-4-3 1,-1-1-1,-1 1 1,2 1 0,2 3 106,-4-4 1,2 4 0,0 0 548,3 3 0,-1 0 0,-1 0-43,4 2 0,-1 0 0,-1 0 0,0 0 43,-4-1 0,0 1 0,-1 0 0,-1 1 0,-2-2 0,0 0 0,-2 0 0,-1 3-100,3 5 0,-2 2 0,0 0 0,-2 1 1,1 1 99,0-1 0,-1 1 0,-1 1 0,1 1 0,0 0 0,-1 1 0,1 1 0,-1 0 0,1 1 0,-1 0 0,-1 0 0,-1 1 0,0-1 0,2 1 0,2 0 0,1 0 0,2 0 0,1 1 0,1-2 405,-11-2 0,1-1 0,3 3-405,7 5 0,2 2 0,3-3 1638,-5-10 0,1 0-681,-7 10 0,2 0-258,16-6 1,1 1-700,-10 6 0,1 2 719,-4-1 1,10 0 0,11 0 0</inkml:trace>
  <inkml:trace contextRef="#ctx0" brushRef="#br0" timeOffset="1771">10407 9049 24575,'-21'37'0,"-1"0"0,3-4 0,1 3 0,2 7 0,1 6 0,3 2-820,5-12 1,2 0 0,1 1 0,0 3 515,0-2 0,1 3 1,-1 0-1,2 2 1,0 0-122,0-3 0,2 0 0,0 2 1,1-1-1,-1 1 0,1 0 425,-1 0 0,0 1 0,0 0 0,0 0 0,0 0 0,0 1 0,0-4 0,0 0 0,0 1 0,0 0 0,0 0 0,0 0 0,0 0 0,0 5 0,0 0 0,0 0 0,0 0 0,0 0 0,0 0 0,-1 0 0,1-1 0,0 1 0,-1 0 0,2-1 0,0 1 0,0-2 0,1 0 0,1 0 0,0-1 0,0 1 0,0-1 0,0-1 0,-1-1 0,1 1 0,0-1 0,1-1 0,1 1-98,2 5 1,1-1 0,1 0-1,1 0 1,-1 0 97,-1-2 0,0 1 0,1-1 0,0-1 0,2-2-295,4 4 0,1-2 1,2-1-1,2-2 295,0-1 0,2-1 0,1-1 0,0-2 0,-1-2 0,0-2 0,1 0 0,2-3 194,3-1 1,2-1 0,1-2 0,-1-1-195,8 6 0,0-1 0,2-3 0,3-2 0,1-3 0,2 0 0,-8-5 0,-1 0 0,3 0 0,2 1-4,-3-2 1,3 1 0,2 0 0,0 1 0,0 0 0,-2-1 3,3 4 0,-1 0 0,0-1 0,0 1 0,2 0 0,-6-3 0,2-1 0,1 1 0,0-1 0,0 1 0,-1-1 0,-3 0 0,6 3 0,-2 0 0,-2-1 0,0 0 0,1-1 92,0-1 1,0 0 0,0-1-1,0 0 1,0-2-93,5 1 0,0-2 0,0 0 0,0 1 0,-7-1 0,-1 2 0,1-1 0,1-1 0,-1-3 0,8-4 0,1-4 0,-1 0 0,1 4 0,-9 2 0,1 4 0,0 1 0,0-1 0,0-3 0,-1-2 0,1-3 0,-1-1 0,1 0 0,0 2-101,4 1 1,0 2 0,1 0 0,-1-1 0,0-1 100,-4-1 0,-2-2 0,1 0 0,0 0 0,0 1 0,2 1 0,1 0 0,-1 0 0,0 0 0,-2-2 0,2-1 0,-2-1 0,-1-1 0,1 1 0,3 3 0,0 0 0,0 1 0,-1-2-78,-4-2 1,0-1-1,0-1 1,1 1 77,5 0 0,2 1 0,1-1 0,0-1 0,1-2 0,1-1 0,0-1 0,-1 1 0,-4 2 0,-1 0 0,-1-1 0,1-1 0,3-3 0,0-2 0,-1 0 0,-1 0 0,5 0 0,-2-1 0,0 2 882,-5 1 1,-1 1 0,1-1-883,-4 1 0,2-1 0,-1 1 0,-5 2 0,4 3 0,-1 0 572,0-5 0,2-2 0,-10-2-572,-7-9-820,1-1 1,-23 4 0,0 16 0</inkml:trace>
  <inkml:trace contextRef="#ctx0" brushRef="#br0" timeOffset="5410">15822 13564 24575,'41'-16'0,"0"0"0,-1 0 0,1 0 0,2 3 0,2 1 0,2 0 0,3 1 0,2-2 0,-10 2 0,3-1 0,2 0 0,1-1 0,2 1 0,0 0 0,0 0 0,-1 1 0,-1 2-365,-1 1 1,0 1 0,-1 1 0,1 1 0,-1 0 0,1 0 0,0 1 0,1 0 0,1-1 66,-5 1 0,1-1 0,1 1 0,1 0 0,-1 0 0,1 0 0,0 0 0,-1 1 1,-1 0-1,-1 1 0,-1 0-112,5 0 0,-1 2 1,-1 0-1,-1 1 1,-1 0-1,1-1 0,-1 0 1,1 0 237,0-1 0,0 0 1,1 0-1,-1-1 1,0 0-1,-1 0 1,-1-1-1,-1-1 172,5-1 0,-2-2 0,-1 0 0,0-1 0,-2 0 0,0 0 149,4-1 0,-1 0 0,0 0 0,-2-2 1,0 0-150,-3-2 0,0 0 0,-1-2 0,-1 1 0,-3 0 0,7-1 0,-2 1 0,-3-2 0,-2 0 0,-1-2 0,-3 1 0,5-1 0,-3-1-43,3-2 1,1-1 42,6 1 0,2-1 0,-11 2 0,1-1 0,0 1 0,-4 4 0,-1 0 0,1-1 0,4-5 0,0-1 0,-1 2 0,2-3 0,0 2 0,7 0 0,-2-1 0,-12 2 0,-1-1 0,14 1 0,1-1 0,-10 0 0,-2-1 1638,-3 0 0,-1 1-974,0 8 0,-5 1 2612,-10-11-3095,19 22 2128,-3-6-2309,7 9 0,6-2 0,-9-6 0,1-5 0,2 0-485,0 2 1,3 0 0,0-1 0,0-5 484,-5-3 0,-1-4 0,1-2 0,-2-1 0,1-1 0,0 0 0,-1 0 0,0-1 0,-1-2 0,-1-3-656,0-5 1,-2-4-1,0-1 1,-2-1 0,-2 2 327,-3 4 0,-1 0 1,-1 1-1,-2-2 1,-1-2 327,-3 2 0,-3-3 0,-1 0 0,0-2 0,0 0 0,0 1-528,2-3 0,0 0 1,1 0-1,-1-1 1,-1-1-1,-2-2 528,-2 3 0,-2-1 0,-2-1 0,1-1 0,-1-1 0,0 0 0,1-1 0,1 6 0,1-1 0,0 0 0,0-2 0,0 1 0,0 0 0,0-1 0,-1 1 0,-1 0-309,-1 2 0,0 0 0,-1 0 0,0 0 0,0 0 0,-1 0 1,0 0-1,1 0 0,0 1 309,0-6 0,0 1 0,0-1 0,0 1 0,0 0 0,0 0 0,0 2 0,0 0 0,0-1 0,0 1 0,0 1 0,0 0 0,0 1 0,0 2 0,0 0 3,0-9 1,1 2-1,-1 2 1,0 1 0,-1 2-4,-2-1 0,-2 1 0,1 3 0,0 2 712,4 2 1,1 2 0,-6 0-713,-8 1 0,-7 0 0,-2-1 0,-1-1 0,3 3 0,-1 0 0,-1-1 0,-1-1 0,-1-1-76,3 5 0,-1-2 0,-1 0 1,-1-1-1,0-1 0,-1-1 0,-1 0 76,2 0 0,-1 0 0,-1-1 0,0-2 0,-1 1 0,0-1 0,-1-1 0,0 1 0,0 0-77,1 1 1,0 1 0,-1-2-1,0 1 1,0 0 0,0-1-1,-1 1 1,0-1 0,0 1 0,0 0 76,0 0 0,-1 0 0,0 1 0,0-1 0,0 0 0,0 1 0,-1-1 0,1 1 0,-1 1 0,0-1 0,1 1 0,-1 0 0,0 0 0,0 0 0,0 0 0,0 1 0,0 1 0,0 1 0,1 1 0,0 2-104,-6-5 0,1 1 0,0 3 0,0 0 0,0 2 0,0 1 0,1 0 104,-3 1 0,0 1 0,0 2 0,1 0 0,0 2 0,1 1 0,-7-6 0,1 1 0,0 3 0,0 3 0,3 5 0,-1 4 0,0 0 0,1 1 35,-9-5 0,1 0 1,1 2-36,8 4 0,1 2 0,-2 1 0,-8 1 0,-2 1 0,5 0 1486,-1-3 1,3 2-1487,-6 2 0,2 2 1638,17 2 0,1 0-621,0-1 0,1-4 2259,-1-9-3056,11 11 732,8-12-952,6 16 0,-21 1 0,-16-2 0,-2-2 0,-8-3 0,-3-1 0,0 0-656,8-1 1,0-1-1,-1 0 1,-3-1 0,-5 1 420,13 2 1,-4 0 0,-2-1-1,-2 1 1,-1 0 0,-1-1 0,0 1-1,0 0 1,2-1 0,1 1-131,0 0 1,1-1 0,1 0 0,1 1 0,-1-1 0,0 1 0,-2 0 0,-1 0 0,-2 1 237,5 2 0,-2-1 1,-2 0-1,0 0 1,-2 1-1,0-1 1,-1 2-1,0-1 1,1 1-1,0 1 1,2 0-1,0 1 1,2 1-202,-5 1 0,1 1 0,1 0 1,1 2-1,0 0 0,1 0 1,-1 1-1,0 1 0,-1-1 1,-1 1 325,4 0 1,-2 0 0,0 0 0,-1 0-1,0 1 1,0 0 0,0 0 0,1 2-1,0-1 1,2 2 0,0 0 0,2 1-176,-1 1 1,1 2-1,0 1 1,2 0-1,0 1 1,1 0 0,1 1-1,0-1 1,0 0-1,1-1 177,-5 3 0,0-1 0,1 0 0,1-1 0,1 2 0,0-1 0,0 0 0,2 1 163,-3 1 1,0 1-1,1 1 1,1-1 0,1 0-1,2-2 1,2-1-164,-6 1 0,3-2 0,2 0 0,3 1 995,-4 6 0,3 1 0,4-5-995,5-7 0,1-4 0,-17 1 0,-4-3 0,6-3 0,-2-1 0,-4 1 448,10 2 1,-2 2 0,-2 0 0,-1 1 0,-2-1-449,0-1 0,-2 0 0,-1 0 0,-1 0 0,-1 1 0,1 1 84,4-1 1,0 2 0,0-1 0,0 1 0,-1 0 0,0 0-1,0 1-84,-2-1 0,0 0 0,-1 0 0,0 0 0,0 1 0,-1 0 0,-2 2 0,9-1 0,-2-1 0,0 2 0,-1 0 0,-1 0 0,1 1 0,-1 1 0,1 0 0,1 0 0,0 2 0,-4 1 0,0 2 0,1 1 0,0 0 0,0 1 0,1 0 0,0 0 0,0 0 0,0-1 0,3-1 0,1 0 0,-1-1 0,1 1 0,0 0 0,0 0 0,1 0 0,1 0 0,0 0 0,-3 2 0,0 1 0,0 1 0,0-1 0,3 0 0,1-1 0,4-1 0,3-2 0,-9 8 0,7-2 0,0-2 0,-1 0 0,0-2 0,6-3 1380,1 3-1380,7 19 0,9-18 0,-1 3 0,0 4 0,1 5 0,0 2-341,2 3 0,-1 3 1,1 2-1,-2 0 341,-2 0 0,-1 0 0,0 2 0,2 0 0,5-4 0,1 2 0,1 0 0,1-1 0,-1-1 0,-1 1 0,0-2 0,0-1 0,0 1 655,1 10 1,0 0 0,-2-3-656,-6 0 0,-2-2 1638,3-2 0,-3-2-1278,-9-6 0,-1-1-360,6 1 0,-1 2-220,-4-3 1,-3 1-1,1 0 220,6-4 0,2-1 0,-1 1 0,-1 4 0,-1 0 0,2-1 986,-5 2 0,4 0-986,10-1 0,2 3 0,-1-3 0,-8 1 0,1-1 258,9 13 0,2-2-258,-4-18 0,2-3 65,7 10-65,0-2 0,0-21 0,0 4 0</inkml:trace>
  <inkml:trace contextRef="#ctx0" brushRef="#br0" timeOffset="37688">13247 9296 24575,'-43'0'0,"6"0"0,11 0 0,1 0 0,-12 0 0,9 0 0,12 0 0,1 0 0,11 0 0,-12 0 0,8 0 0,-25 8 0,-6 9 0,12-11 0,1 0 0,-9 10 0,1-1 0,23-11 0,-5 12 0,16-16 0,0 0 0,-16 0 0,4 0 0,-22 3 0,-4 2 0,9-3 0,-8 9 0,1 1 0,9-8 0,7 12 0,4-16 0,16 0 0,0 15 0,0-11 0,0 12 0,0-16 0,0 8 0,0 10 0,8 5 0,0 5 0,-6 2 0,0 4 0,7 1 0,3 4 0,-2-1-253,-5-2 0,-2 0 0,1 2 253,1 5 0,1 3 0,1-4 0,5 5 0,-1-2 0,-9 0 0,0-6 0,14-9 0,-16 9 0,0-35 0,15 12 0,-11-16 759,12 0-759,-8 0 0,10 0 0,5-8 0,4 0 0,8 5 0,3 2 0,-4-4 0,3-1 0,-2 1-1534,4 1 0,-2 0 1534,6 4 0,-3-2 0,5-5 0,-15 6 0,0 2 0,10-1 0,-15-8 0,-1 0 0,3 4 0,0-12 0,7 16 3068,-7 0-3068,1-15 0,5 11 0,2-12 0,-6 11 0,3 2 0,0 3 0,1-2 0,10-8 0,0-3 0,-10 3 0,-1 0 0,3 0 0,-2 1 0,12-7 0,-2 8 0,-23 6 0,4-6 0,-23 8 0,7 0 0,-8 0 0,0-15 0,0 11 0,0-28 0,0 28 0,0-19 0,-8 21 0,7-22 0,-7 20 0,8-27 0,-16 4 0,-4-18 0,8 11 0,-3-1 0,-10 3 0,1-1 0,11-2 0,2 0 0,-5 3 0,-1 3 0,4 5 0,3 3 0,6-7 0,-12 13 0,16 15 0,-16 0 0,5 0 0,-12-7 0,-3-2 0,-1 4 0,-1-2 0,-12-9 0,-1-1 0,5 11 0,0 0 0,1-10 0,1 1 0,-11 11 0,2-20 0,23 23 0,5-7 0,15 8 0,-8 0 0,6 0 0,-22 0 0,-3 0 0,1 0 0,-1 0 0,-12 0 0,5 0 0,3 0 0,16 0 0,-25 0 0,38 0 0,-5 0 0,7 0 0</inkml:trace>
  <inkml:trace contextRef="#ctx0" brushRef="#br0" timeOffset="49104">22243 6703 24575,'0'-48'0,"0"0"0,0 0 0,0 0 0,0 3 0,0 2 0,0-2 0,0-5 0,0 10 0,0-3 0,0-4 0,0-1 0,0-1 0,0 0 0,0 1 0,0 2-469,0-3 1,0 1 0,1 0 0,-1 0 0,0 0 0,0 1 0,-1 0-1,0 1 1,-1 1 0,0 0 0,-1 0 0,1 1 0,-1 0 0,0 1-79,0-2 1,1-1 0,-1 1 0,-1 1 0,1 4 0,-1 4 219,-2-5 0,-1 7 0,0-1 1180,-1-3 1,-1 0-1,3 2-853,4-10 0,2 4 841,-3 12 1,-2 3-842,-11-14 0,28 33 0,15 8 0,6 0 0,7 0 0,4 1 0,6-1 0,1-1 819,-11-2 0,2-2 0,-1 1 0,0 0-453,1 3 1,-1 0 0,0 1 0,0-2-367,2-1 0,1-2 0,-2 1 0,-2 1 8,-5 2 1,-2 1 0,1 1-9,1-1 0,0 0 0,-2 0 0,3 0 0,-1 0 0,3 0 0,0 0 0,-2 0 0,1 0 0,-4 0 0,3 0 0,-1 0 0,13 0 0,4 0 0,-14 0 0,3 0 0,1 0 0,-3 0-339,4-1 1,-2 1 0,1 1 338,7 3 0,1 2 0,-2-1 0,-11-1 0,-3 0 0,-1 0 754,4 5 1,-2 0-755,1-4 0,-3-2 193,12-3-193,-2 0 0,-15 0 0,-11 15 1113,-9-11-1113,-8 12 0,0-16 0,0 16 0,0-12 0,0 19 0,0-21 0,-8 29 0,0-3 0,-1 5 0,0 2 0,0 4 0,-1 3-640,0-1 1,-1 3-1,-1 1 1,2 1 639,2-5 0,0 2 0,1 0 0,0 0 0,0 1 0,-1 1 0,1 2 0,0-1 0,0 1 0,0-1 0,0 0 0,0 0 0,0 0 0,0 0 0,2-1 0,2-2 0,0 0 0,2 0 0,-1-1 0,-1-1 0,-1 6 0,-1 0 0,0-1 0,4 0-359,3 0 0,2 0 0,2 0 0,-3-2 359,-1-4 0,-2-2 0,0 0 0,2-1-80,6 9 0,1-1 0,-2-2 80,-6 7 0,0-4 0,3-14 0,0-4 0,-4 8 579,0-19 1,0-9 0,0-8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27:49.2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8696 13811 24575,'-26'0'0,"-1"0"0,-6 2 0,-2-4 0,-9-12 0,0-3 0,-2 10 0,-1-2-499,8-5 1,-1-4 0,0 1 498,6 4 0,1 1 0,0 2 0,0 2 0,1 1 0,-1 0 0,-15-6 0,2 3 243,5 10 0,2 0-243,2-8 0,1 0 123,1 6 1,1 0-124,3-6 0,2 1 0,-11 7 0,-9 0 762,30 0-762,-30 0 0,25 0 0,-6 0 0,-4 0 0,7 0 0,-1 0 0,-11 0 0,-3 0 0,-2 0 0,0 0 0,8-1 0,0 2 0,-7 6 0,1 1 0,14-6 0,0 0 0,-5 5 0,-2 3 0,3-3 0,1-7 0,1 2 0,-9 9 0,2 1 0,-7-8 0,23 11 0,-1 1 0,-8-9 0,0-2 0,5 3 0,1 2 0,-2 1 0,1 1 0,-5 1 0,3 2 0,-7 22 0,2-11 0,-2-1 0,7-7 0,1 1 0,-1 14 0,-1 1 0,-2-9 0,-1-1 0,0 6 0,1 1 0,11-6 0,-1 1 0,-6 0 0,3 1 0,12 12 0,-5-11 0,0 1 0,4 16 0,-4-11 0,-1 2 0,10 4 0,2 1 0,-7 2 0,1 2 0,10-2 0,0 2-243,-6-9 0,-2 2 0,1 0 243,6-2 0,3-1 0,-4 3 0,-3 0 0,-3 1 0,0 0 0,2 0-478,2 7 0,3-1 0,-3 1 478,-2-3 0,-2 1 0,-1 0 0,3-2 0,3 5 0,1-2 0,-2 0-266,-5 2 1,-2-1 0,3 0 265,6-4 0,3-2 0,-1 0 0,-4-7 0,-1 0 0,1 1 0,4 5 0,2 2 0,-1-2-35,0 8 0,0-2 35,0 4 0,0-2 0,-1-4 0,2 1 0,8-7 0,3 1 0,-1-2 0,-5 5 0,3-1 0,12-1 0,6 1 0,-2-4 0,-5-6 0,1-3 0,4 1 0,5 2 0,-1-4 0,6 0 0,3-3-19,-1 0 1,4 1-1,0-4 19,-2-5 0,1-3 0,1-2 0,5 0 0,1-1 0,1 0-51,-10-1 0,1 1 1,0-1-1,0-2 51,6-3 0,0-3 0,2 1 0,-5 2 0,2 2 0,0 0 0,-2-2 0,5-2 0,-2-2 0,1 1 0,-1 0 0,1 0 0,2 0 0,-5 0 0,3 0 0,0 0 0,-5 0 0,-4 0 0,-4 0 0,3 0 0,2 0 0,4 1 0,-1 0 0,-5-3 391,2-6 0,-4 0-391,2 6 0,-1 0 36,-4-5 0,-1-2-36,0 1 0,0 1 363,6 2 0,-1-2-363,-3-9 0,1-1 854,9 2 0,0 2-854,-14 3 0,1 1 0,12-3 0,2 0 0,-10 4 0,-1-2 0,-5-3 0,1-1 0,5 1 0,-2-1 0,-11-3 0,-1 0 0,11 3 0,1 1 0,14-7 0,-19 0 0,-1 1 0,12 13 0,-9-33 0,-12 35 0,-16-12 0,0 9 0,15 5 0,-11-22 0,20 4 0,-7-7 0,-4 3 0,2-1 0,6 6 0,1-1 0,-3-10 0,-1-1 0,1 8 0,-3 1 0,2-13 0,6 1 0,-5 7 0,-9-1 0,0-3 0,2 0 0,-1-3 0,-2-12 0,0-4-240,0 16 1,1-2 0,-2 1 239,0-3 0,-2-1 0,0 0 0,0 1 0,0-1 0,-2 0 0,-3-1 0,-2-1 0,1 1 0,0-10 0,0 0 0,-4 10 0,-2 0 0,0 0 0,0 7 0,0 0 0,-2-1 0,-4-6 0,-3-1 0,-1 1 0,2 1 0,-1 0 0,-1 1 0,-3 2 0,-2 0 0,0 0 0,3 1 0,0-1 0,0 4 0,-10-6 0,3 3 0,5 1 0,4-1 0,6 4 0,3 2 0,-1-11 0,7 7 0,2 2 0,-1 7 359,-8-3 0,0-3-359,4-15 0,-11 18 0,-1 0 0,13-4 0,2 1 0,-7-1 0,0 1 0,5 2 0,-2 1 0,-3 0 0,-1 1 0,-3-9 0,-4 17 0,1 10 0,11 8 0,-12 0 0,16-15 0,-8 11 0,6-12 0,-21 0 0,-5 5 0,-9-7 0,-6-5 0,23 19 0,5-12 0,7 16 0,6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32:44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7850 12629 24575,'0'0'0</inkml:trace>
  <inkml:trace contextRef="#ctx0" brushRef="#br0" timeOffset="4102">7673 12418 24575,'34'0'0,"-1"0"0,-1-3 0,3-2 0,0-2 0,3-1 0,0-3-599,-1-1 1,-2-3 0,1-3 598,2-4 0,1-2 0,0 0 0,1 2 0,1 1 0,-1-1 0,-1-1 0,-1 0 0,1 1 0,-1 1 0,1 1 0,-1 0 0,-2 2 0,-2 0 0,2-1 0,-3 0 0,1-1 0,1 0 0,-1 2 0,4 1 0,-1 1 0,1 0 0,1-1 0,0 0 0,-1 1 290,10-2 0,-4 2-290,-16 3 0,-1-1 148,-1 0 1,1 0-149,-1-2 0,-1-1 0,12-10 0,-10 7 918,-3-4-918,-6 23 0,1-23 0,5 14 0,1 0 0,-1-17 0,10 10 0,4 1 0,-14 2 0,1 0 0,18-7 0,0-1 0,-10 3 0,-1 1 0,0 0 0,-3 1 0,6-17 0,-2 7 0,-21 7 0,20 5 0,-29 7 0,21-10 0,9-17 0,-22 9 0,2-1 0,22-1 0,2 1 0,-20 0 0,0 1 0,15 0 0,2 1 0,-15 6 0,-1 1 0,4 1 0,0-1 0,-1-8 0,1 3 0,0 11 0,1 0 0,0-12 0,-1-1 0,-1 10 0,1 3 0,0-2 0,-1 0 0,16-19 0,-1 21 0,-19-19 0,-9 27 0,-8-12 0,0 16 0,0 0 0,-8 0 0,6 0 0,-6 0 0,8 0 0,0 16 0,-15-12 0,11 11 0,-12-15 0,1 0 0,11 0 0,-12 0 0,8 0 0,-10 16 0,-17-12 0,9 4 0,-1 0 0,0-7 0,-1-2 0,-2 0 0,0 2 0,-15 7 0,17-6 0,-3 5 0,27-7 0,4 0 0,4 0 0,35 0 0,-18 0 0,4 0 0,1 0 0,1 0 0,-1 0 0,2-1 0,-1 2 0,0 7 0,-1 0 0,9-4 0,-17 12 0,-10-16 0,-8 0 0,-8 15 0,6-11 0,-6 20 0,-7-22 0,11 6 0,-12 7 0,0 5 0,5 23 0,-23-6 0,21-4 0,-1 1 0,-7-10 0,-1 1 0,2 9 0,2 0 0,5-10 0,-1-3 0,-10 7 0,23-12 0,-7-16 0,8 0 0</inkml:trace>
  <inkml:trace contextRef="#ctx0" brushRef="#br0" timeOffset="8758">7038 12453 24575,'-25'-33'0,"-1"-1"0,1 1 0,-1 0 0,1-1 0,0 4 0,0-1 0,-2 0 0,0-2 0,-2-1 0,0-2 0,-1-2 0,4 5 0,-1-2 0,-1-2 0,0-1 0,-2-2 0,0 0 0,0-1 0,0 0 0,0 0 0,0 1 0,1 0 0,0 2-298,0-1 0,0 0 0,0 1 0,1 0 0,0 0 0,-1 0 0,1 0 0,-1 0 1,0 0-1,-1-1 0,0 0 45,2 4 1,-1-1 0,0-1 0,-1 0 0,-1 0 0,1 0 0,-1 0 0,1 0 0,1 0 0,0 2 0,1 0 0,1 0 0,2 2-158,-5-9 0,1 0 1,2 2-1,1 0 1,0 1-1,1 1 0,-1 2 1,0 1 363,-5-1 1,0 2 0,-1 1 0,2 1 0,0 1 0,3-1 45,-5-10 0,3 0 0,2 2 0,0 2 551,-4 0 0,2 3 0,0 2-551,-6-6 0,2 5 0,10 11 0,1 3 0,0 2 0,1 5 3276,-7 9-593,-5-20-642,5 7-2041,1 5 449,-6-19-449,5 19 0,9-21 0,-5 5 0,22 1 0,-8 2 0,-3 1 0,-7 0 0,10 0 0,0-1 0,-13-2 0,21-1 0,-22-5 0,20 21 0,-27-3 0,27 15 0,-19-16 0,21 4 0,-22-5 0,20-7 0,-11 20 0,-1-27 0,12 19 0,-12-21 0,8 21 0,7-19 0,-7 19 0,8-6 0,0 10 0,0 8 0,0 0 0,0-15 0,0 11 0,-16-28 0,12 21 0,-27-7 0,27-6 0,-12 21 0,16-13 0,-8 16 0,6 0 0,-5 16 0,14-5 0,-5 23 0,6-7 0,8 16 0,-12-6 0,3-11 0,1-1 0,8 20 0,-10-15 0,0 1 0,2-4 0,1 1 0,4 10 0,-2 0 0,-9-9 0,0-1 0,5 3 0,2-1 0,6 13 0,-11-23 0,12-5 0,-16-30 0,0-13 0,-6 2 0,-4-1 0,-9-12 0,5 6 0,0 2 0,-3 7 0,9-25 0,-8 37 0,12-3 0,-12-1 0,16 12 0,0-12 0,0 8 0,0 7 0,0-23 0,0 20 0,0-12 0,0 16 0,0-15 0,0 11 0,0-12 0,0 8 0,0 6 0,16-21 0,-12 19 0,12-27 0,-8 27 0,-7-12 0,7 16 0,-8 0 0,32 0 0,-1 0 0,-2 0 0,3 0 0,-2 0 0,1 0 0,-3 0 0,-2 0 0,12 0 0,1 0 0,-35 0 0,11 0 0,-15 0 0,0 16 0,8-12 0,-6 11 0,6-15 0,-8 0 0</inkml:trace>
  <inkml:trace contextRef="#ctx0" brushRef="#br0" timeOffset="12768">7268 12418 24575,'0'-36'0,"0"-1"0,3-3 0,3-5 0,0-3 0,-1 9 0,-1-3 0,2-2 0,-1-1 0,3-1-547,0 2 1,1-1 0,1-1 0,1-1 0,0 1 0,0 0-1,1 2 1,0 0 0,0 1 0,0 0 0,1-1 0,-1 1 521,0 0 1,0 0 0,0 0 0,0 0 0,0 2 0,0 2 91,4-9 1,0 3 0,0 1 0,-3 0-68,-3 1 0,-1-2 0,-1 3 0,0 2 330,3 1 0,0 4 0,1-1-330,-1-2 0,1 0 0,0 2 0,6-8 0,1 0 0,-5 13 0,1-1 0,-1-1 0,1-2 0,0 0 0,-1-1 0,-1-2 0,-1-1 0,0 1 0,0 0 0,0 0 0,-1-2 0,-2 1 0,-1-2 0,0 0 0,0 1 0,2-2 0,-1 1 0,0-1-635,0-7 0,-1-2 0,2 4 635,1 11 0,0 2 0,1 0 0,0-3 0,0-1 0,-1 1 0,-1-11 0,1 2 0,9 2 0,0 0 0,-11 2 0,1 2 0,11 3 0,1 1 1430,-2-8 0,-2-2-1430,-1 2 0,1 0 0,-2-1 0,1 4-121,-3 15 1,0 3 120,-5-7 0,1 3 208,10 9 0,-1 0-208,-7-11 0,-2-2 0,3 3 0,1-1 0,7-13 0,-2 0 0,-8 5 0,-1 1 0,6-8 0,3 0 0,-2 14 0,1 0 0,-4 2 1173,-6-5 0,0 1-1173,13-4 0,-3 5 20,-16 10-20,22-18 1942,-20 35-1942,11-28 0,9 21 0,-3-23 0,4 16 0,1 1 0,-7-1 0,0-1 0,3-3 0,-1 1 0,-2-7 0,-3 11 0,-16 9 0,0-8 0,8-11 0,-6-11 0,21-5 0,-19 0 0,28 6 0,-28 2 0,19 1 0,-21 7 0,22-1 0,-21-5 0,29 6 0,-20-17 0,5 7 0,-9 10 0,8 11 0,-12 8 0,27 6 0,-27-5 0,12-9 0,-16 12 0,0-12 0,0 16 0</inkml:trace>
  <inkml:trace contextRef="#ctx0" brushRef="#br0" timeOffset="14851">9120 7267 24575,'-16'-19'0,"-4"3"0,-7 32 0,-6-12 0,5 27 0,1-19 0,2 3 0,1 3 0,0 9 0,-9-7 0,9 4 0,20-23 0,-27 7 0,4 8 0,-18-12 0,15 11 0,-1 1 0,-5-10 0,1 0 0,10 11 0,1-1 0,-9-10 0,9 0 0,28 10 0,-15-16 0,26-16 0,-7 12 0,10-19 0,9 5 0,-6 5 0,1-1 0,8 0 0,1 0 0,5-3 0,1 1 0,-1 2 0,0 0 0,4 0 0,-3 1 0,2-5 0,-6 11 0,-25 30 0,-8-1 0,7 1 0,2 5 0,-8 1 0,1 2 0,14 5 0,0 1 0,-10-1 0,0 0 0,1-4 0,3-3 0,14 14 0,-20-23 0,11-5 0,-15-15 0</inkml:trace>
  <inkml:trace contextRef="#ctx0" brushRef="#br0" timeOffset="52467">15152 13388 24575,'0'35'0,"0"-6"0,0 1 0,0 19 0,0-18 0,0-1 0,0 5 0,0-2 0,0-21 0,0 19 0,0-27 0,0 20 0,0-22 0,0 6 0,0-8 0,0 0 0,0 15 0,0-11 0,0 12 0,0 0 0,0-12 0,0 35 0,0-18 0,8 7 0,-6-5 0,6-21 0,7 6 0,12-7 0,5-2 0,4 1 0,5 0 0,4 0 0,5 0 0,0 0-455,-5 0 0,1 0 0,0 0 455,-7 0 0,1 0 0,0 0 0,0 0 0,8 0 0,-1 0 0,-1 0-241,-4 0 1,-2 0 0,1 0 240,0 0 0,0 1 0,-1-2 0,-6-1 0,-1-1 0,0 0-49,2 3 1,0 0 0,-1-2 48,10-9 0,0-1 0,0 10 0,0 0 0,0-14 0,0 0 0,1 14 0,-2 1 0,-14-7 0,-1 0 0,11 7 0,-5 2 1303,-19-1-1303,25 0 766,-38-8-766,5 6 162,-7-6-162,0 8 0,16-15 0,-12-5 0,12 0 0,-16-3 0,0 5 0,0-9 0,0-1 0,0 11 0,0-7 0,0 5 0,0-1 0,15-4 0,-11 23 0,12-23 0,-16 20 0,0-12 0,0 16 0</inkml:trace>
  <inkml:trace contextRef="#ctx0" brushRef="#br0" timeOffset="56667">15646 14623 24575,'0'-28'0,"0"-5"0,16 5 0,-12 1 0,11 9 0,-15 11 0,0 7 0,0-16 0,0 12 0,8-27 0,-6 3 0,22-9 0,-14 11 0,-1 1 0,11-4 0,3 3 0,-21 18 0,6 8 0,-8 8 0,0-6 0,0 6 0,-8 8 0,6 11 0,-8 9 0,-3 4 0,3-2 0,0 1 0,4-3 0,-1 2 0,1 0 0,-7 7 0,2 0 0,9-1 0,2 0 0,-4-7 0,0-4 0,4 5 0,0 1 0,0-35 0,0 19 0,0-21 0,0 6 0,0 8 0,0-12 0,0 11 0,0-15 0,0 0 0,0 0 0</inkml:trace>
  <inkml:trace contextRef="#ctx0" brushRef="#br0" timeOffset="59384">20514 13547 24575,'0'41'0,"0"-18"0,0 26 0,0-13 0,0 1 0,0-12 0,0 1 0,0 11 0,0 6 0,0-39 0,8 8 0,10-24 0,5-8 0,4 6 0,3 1 0,2 1 0,3 0 0,2-1-504,5-4 1,2-1-1,1 2 504,-8 5 0,2 2 0,-1 0 0,1 1 0,1-2 0,0 1 0,1 0 0,-1 1 0,0 3 0,-1 1 0,1 0 0,-2 0 0,8-4 0,-2-1 0,-1 2 0,-8 5 0,-2 2 0,-1-2 0,17-6 0,-6 1 0,-12 7 0,5 0 0,-1 0 0,-2 0 0,0 0 0,3 0 0,-5 0 0,-1 0 0,9 0 0,10 0 0,-23 0 0,-1 0 1511,16 0-1511,-8 1 0,1-2 0,11-15 0,-16 12 0,10-12 0,-19 16 0,7 0 0,7 0 0,-7 0 0,-7 0 0,3 0 0,11 0 0,-11 0 0,26 0 0,-22 0 0,-7 0 0,4 0 0,-22 0 0,5-8 0,-7 7 0,0-39 0,0 25 0,0-34 0,0 21 0,0 1 0,0 9 0,0-5 0,0 3 0,0 0 0,0 5 0,0 15 0,0-8 0,0 6 0,0-6 0,0 8 0</inkml:trace>
  <inkml:trace contextRef="#ctx0" brushRef="#br0" timeOffset="61301">21855 14305 24575,'-20'-23'0,"20"1"0,4-21 0,28 16 0,-28 9 0,19 10 0,-21 8 0,6 0 0,23 0 0,-4 0 0,1 0 0,1 0 0,1 0 0,5 0 0,-3 0 0,-5 0 0,-9 0 0,-11 0 0,-7 8 0,0-6 0,-7 21 0,-11 5 0,6-7 0,-3 3 0,-14 5 0,-1 3 0,6 3 0,-1 0 0,-10-2 0,1-1 0,11-1 0,1-1 0,0-12 0,1-1 0,-7 16 0,-5-5 0,6-9 0,7-3 0,4-8 0,9-6 0,5 6 0,-22-8 0,20 0 0,-11 0 0,-1 0 0,12-8 0,4 6 0,4-6 0,27-8 0,-27 12 0,20-11 0,-22 15 0,5 0 0,9 0 0,12 15 0,0-9 0,4 0 0,3 10 0,3 1 0,-5-5 0,3 0 0,-1 0-1639,11 7 1,0-1 1223,-1-4 1,-2-1 414,-10 5 0,-5-4 0,-1-10 0,-11 11 0,-16-15 0</inkml:trace>
  <inkml:trace contextRef="#ctx0" brushRef="#br0" timeOffset="64535">14588 14252 24575,'0'34'0,"0"-10"0,0 4 0,0 14 0,0 5 0,0-10 0,0 2 0,0 0-640,0 2 0,0 1 1,0 1 639,0 3 0,0 0 0,0 1 0,0 0 0,0-1 0,0 2-308,-1-9 0,1 1 0,0 0 0,1 0 308,1-2 0,2-1 0,0 1 0,1 2 0,1 6 0,0 3 0,1-1 0,2-3 0,2-2 0,2-2 0,0 0 246,-1 9 1,0 0-1,-1-7-246,-2-13 0,0-3 0,4 3 0,-3-3 0,-6 0 911,12-7-911,-16-4 1501,0-16-1501,0 0 0,16 0 0,-12 0 0,11 0 0,-7 0 0,26 0 0,5 0 0,5 0 0,4 0 0,-7 0 0,2 0-574,2-4 1,5-2 0,0 0 573,-11 2 0,1 0 0,0-1 0,2-2 0,0-2 0,2-3 0,1-2 0,0 1 0,-2 3 0,4 0 0,-1 3 0,0-1 0,2-1-446,-4-1 1,2-2-1,1-1 1,-1 1-1,-2 2 446,0 2 0,-1 1 0,-1 1 0,1 0 0,5-1 0,1 1 0,0-1 0,-1 0-404,-3-1 0,-1-1 1,0 0-1,0 1 404,1 1 0,1 0 0,0 0 0,-1 1 0,-2 0 0,-2 2 0,2-1 0,1 0 0,-2 1 0,3-1 0,0 0 0,-2 0 0,-3 1 0,5-3 0,-4 1 0,2 1 0,2 2 0,3 2 0,-1-1 0,-8-4 0,-3-10 0,-2 1 0,4 12 0,3 4 0,-2-3-43,3-9 0,-2-2 43,9 4 0,-2 1 0,-10 2 0,-1 0 680,6-1 0,0-2-680,-10 1 0,1 1 0,2 3 0,4 0 0,-3 0 0,-5-5 0,0 0 1090,16 4 1,-4 2-1091,-5 3 1990,-3 0-1990,-2 0 118,-21 0-118,4 0 0,-16 0 0,15-15 0,-11 11 0,12-12 0,-16 16 0,0 0 0,0-15 0,0 3 0,0-22 0,0 23 0,0-21 0,0 21 0,0-38 0,0 9 0,0 14 0,0-1 0,0-8 0,0 18 0,0-7 0,0 20 0,0-12 0,8 1 0,-6 3 0,2-13 0,0-7 0,-4-2 0,0-4 0,-1-3 0,0-4 0,3-1-418,2 1 1,2 0 0,-1-2 417,-3 9 0,-2-2 0,1 0 0,0 1 0,4-11 0,1 0 0,-1 1 0,-4 8 0,-2 1 0,1 2 0,0-9 0,0 6 0,0-1 0,0 35 0,0 7 0,0 0 0,0 0 0</inkml:trace>
  <inkml:trace contextRef="#ctx0" brushRef="#br0" timeOffset="66619">16493 17004 24575,'-4'-31'0,"8"-1"0,14 3 0,7-3 0,-3 1 0,1 2 0,-1 8 0,1 2 0,-1 1 0,-1 3 0,-1 7 0,3 8 0,11 0 0,5 0 0,-2 0 0,2 0 0,10 0 0,-14 0 0,-3 0 0,-11 0 0,19 0 0,-37 8 0,13-6 0,-16 6 0,0 8 0,0 3 0,-16 9 0,8-3 0,-3-1 0,-32-1 0,21 9 0,-1 1 0,-8-13 0,1-1 0,10 8 0,1-1 0,-7-11 0,3-3 0,11 4 0,-4-16 0,16 0 0,39 0 0,-13 0 0,8 0 0,-1 0 0,-12 0 0,18 0 0,-35 0 0,12 0 0,-16 8 0,0-6 0,0 21 0,0 5 0,0-3 0,0 3 0,0-1 0,0 1 0,0-1 0,0-1 0,0 9 0,0-18 0,0 7 0,0-20 0,0 27 0,-16-27 0,-3 20 0,-9-22 0,4 8 0,-1 3 0,-14 7 0,2-7 0,-2 1 0,3 3 0,-1 0 0,-7-3 0,0-1 0,10 1 0,3-1 0,4-3 0,3-2-820,7 0 1,9-8 0,8 0 0</inkml:trace>
  <inkml:trace contextRef="#ctx0" brushRef="#br0" timeOffset="69550">19191 8414 24575,'0'0'0</inkml:trace>
  <inkml:trace contextRef="#ctx0" brushRef="#br0" timeOffset="71768">19191 8414 24575,'0'-30'0,"0"1"0,0-2 0,0-3 0,0-2 0,0-3 0,0 3 0,0-1 0,0 3 0,0-2 0,0 5 0,0 16 0,24 15 0,13 0 0,-11-4 0,3 0 0,9 4 0,1-2 0,-3-10 0,0 0 0,0 10 0,1 0 0,6-6 0,-2 1 0,8 7 0,-9 0 0,2 0 0,-10 0 0,1 0 0,13 0 0,4 0 0,-15 0 0,0 0 0,1 0-203,2 0 1,1 0 0,-1 0 202,1 0 0,0 0 0,-1 0 0,-2 0 0,-1 0 0,0 0 0,14 0 0,-2 0 0,-6 0 0,-2 0 0,-3 0 0,-1 0 0,-5 0 0,0 0 0,1 0 0,-1 0 0,5 0 0,1 0 0,-4 1 0,0-2 303,10-7 1,1 0-304,-7 6 0,0 0 0,8-6 0,0 1 0,-7 6 0,-1 2 0,6-1 0,0 0 0,-5 0 0,-1 0 0,0 0 0,0 0 0,-4 0 0,-3 0 0,14 0 0,-15 0 0,-11 0 0,-9 0 0,8 0 0,-12 0 0,-4 15 0,-4-11 0,-12 12 0,16-1 0,0-11 0,0 12 0,0-8 0,-8-6 0,6 6 0,-6 7 0,8-11 0,0 12 0,0-16 0,0 16 0,0-5 0,0 16 0,0 3 0,8 4 0,-7-6 0,0 2 0,2 0 0,2-1 0,3-4 0,0-1 0,-7 8 0,2-3 0,12-2 0,-15-11 0,0-16 0,0 0 0</inkml:trace>
  <inkml:trace contextRef="#ctx0" brushRef="#br0" timeOffset="73919">21290 6650 24575,'0'43'0,"0"2"0,1-14 0,-2-1 0,-6 9 0,5 10 0,-6-22 0,8-7 0,0-4 0,0-16 0,0 8 0,8-6 0,25 21 0,-7-13 0,3 0 0,3 3 0,1 1 0,3 4 0,-4-3 0,-2-3 0,9 4 0,-35-16 0,11 0 0</inkml:trace>
  <inkml:trace contextRef="#ctx0" brushRef="#br0" timeOffset="74876">21590 6650 24575,'0'42'0,"0"0"0,0 3 0,0 2 0,0-5 0,0 3 0,0 0-510,0-3 1,0-1 0,0 1 509,0 0 0,0-1 0,0-1 0,0-3 0,0-2 0,0-1 248,0 15 0,0-2-248,0-5 0,0-3 126,-1-10 1,2-3-127,15 7 0,-12-10 0,12-19 0,-16 12 0,0-16 0</inkml:trace>
  <inkml:trace contextRef="#ctx0" brushRef="#br0" timeOffset="77985">18698 6773 24575,'0'26'0,"-16"1"0,-4 16 0,6-20 0,1-1 0,-5 24 0,-5-3 0,19-24 0,4-3 0,12-32 0,29 5 0,14 3 0,-7-2 0,2 0 0,-16 4 0,0 0 0,1 2 0,10 3 0,0 2 0,-7-1 0,-1 0 0,-2 0 0,-3 0 0,-15 0 0,-9 0 0,-8 16 0,0-12 0,0 12 0,0 7 0,0-1 0,-8 21 0,1-14 0,-3 1 0,-7-6 0,-2 1 0,1 9 0,-1 0 0,-2-11 0,-1-1 0,1 4 0,-1-1 0,0-6 0,-1-1 0,-7 5 0,-1-2 0,4-7 0,-1-1 0,-2 5 0,-1-3 0,1-8 0,0-2 0,2 4 0,1-2 0,0-6 0,1-2 0,-9 1 0,1 0 0,23 0 0,-5-16 0,16 12 0,0-11 0</inkml:trace>
  <inkml:trace contextRef="#ctx0" brushRef="#br0" timeOffset="79002">18662 6791 24575,'42'0'0,"1"0"0,2-2 0,2-4 0,-9-3 0,1-4 0,-1 2 0,-1 3 0,-1 1 0,-3-2 0,5-7 0,-3-1 0,-4 4 0,-4 2 0,-7 8 0,-4-13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36:31.87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19421 9525 24575,'0'27'0,"0"7"0,0-22 0,0 3 0,0-15 0,0-15 0,0 11 0,0-20 0,0 22 0,0 2 0,0 18 0,0 9 0,0-7 0,0-5 0</inkml:trace>
  <inkml:trace contextRef="#ctx0" brushRef="#br0" timeOffset="2085">13776 8943 24575,'0'25'0,"0"11"0,0-7 0,0 2 0,0 18 0,0-16 0,0 1 0,3-5 0,2 3 0,4 6 0,3 6 0,0 1 0,-2-6 0,-1 2 0,1 0 0,1 3-166,0 0 1,2 4 0,0 0 0,0-2 0,-3-3 165,1 5 0,-2-3 0,1-1 0,3 6 0,0 1 0,0-9 0,-3-13 0,0-3 0,2 13 0,3 3 0,0-6 0,2 1 0,0 1 0,1 1 0,1 1 0,-1-1 0,-2 0 0,-1 1 0,3-1-186,5-1 0,4-1 0,-5-1 186,-2 9 0,0-2 0,-1-13 0,2-1 0,-1 1 0,-2-1 0,-1 1 0,1-1 0,2 0 0,1 1 0,-1-1 0,-2 0 0,0 0 0,1 1 0,6 5 0,1 0 0,-1-1 0,4 5 0,-1-1 0,-8-10 0,0 2 0,1-4 0,4-4 0,1 1 0,-6 3 0,0 4 0,1-4 0,11 1 0,0-1 0,-8 1 0,0 3 0,-1-3 0,8 6 0,-1-5-519,-6-8 0,-3-1 519,-8 6 0,1-1 0,25 4 0,-17-1 0,-2-10 0,3 0 264,-2-1 0,1 3-264,8 9 0,1 5 0,-3 2 0,1 2 0,-2-8 0,3 1 0,-3-1-235,-2 4 1,-1-1 234,7 0 0,-3-5 1846,-9-8-1846,-3-3 0,-16-32 0,0-11 0,0 5 0,0-1 0</inkml:trace>
  <inkml:trace contextRef="#ctx0" brushRef="#br0" timeOffset="7483">15593 12171 24575,'41'23'0,"-21"5"0,-1 5 0,8 0 0,-1 3 0,-12-6 0,-4 3 0,2-2 0,4 1 0,1-2 0,0 9 0,1-1 0,8-2 0,1 0-454,-9-3 1,0 2 0,1 1 453,-1-4 0,2 0 0,0 2 0,-2 0-316,1 3 1,-1 1-1,0 1 1,0 0 315,0 0 0,-1 1 0,1 0 0,2 1 0,-1-3 0,1 0 0,2 1 0,-2-2 0,-2-1 0,4 10 0,-3-3 0,1 2 0,0-5 0,1 3 0,1-2 0,0-5 0,10 5 0,-4-5 0,-12-1 0,0-4 0,5-13 0,-3-2 0,-16 11 0,21-7 944,-19 3-944,28-21 1678,-29 6-1678,13-8 0,-8 0 0,10 16 0,17 3 0,2 9 0,-12-11 0,1-1 0,0-1 0,1-2 0,0-3 0,1-1 0,10 3 0,0 0 0,-9-4 0,-1 1 0,14 5 0,0 0 0,-5-2 0,-1 3 0,4 10 0,0-1 0,4-14 0,-1 4 0,-16 12 0,-1 7 0,1-4 0,17-7 0,0 1-425,-12 7 1,0 6 0,0-2 424,3-4 0,1-1 0,-1 0-1093,-6-3 1,-2-1 0,1 1 946,5 1 1,1 2-1,-1-1 146,-1 0 0,0 1 0,0-2-340,4-1 1,0-2 0,2 3 339,-6-2 0,1 2 0,0 0 0,0-3 0,0-3 0,0-2 0,0-2 0,0-1 0,4 1 0,0-2 0,-2-2 0,11 1 0,-3-4 479,-15-9 1,-5-2-480,-6-7 3276,22 6-3065,-6-9 1,5-2-212,4 4 0,6 1 0,3-2-654,-9 0 0,1-1 0,3-1 0,2-2 0,0 0 654,-4 0 0,1 0 0,1-2 0,1-1 0,1 1 0,0-2 0,0 1-410,-3 1 0,1 0 1,0-1-1,0 0 1,1 0-1,-1-1 0,1 1 1,0-2 264,-3 2 0,-1-1 0,1 0 0,0 0 0,0-1 0,0 0 0,1 0 0,0-1 0,0 0 145,-4 1 0,0-1 0,1 0 0,1-1 0,0 1 0,-1-1 0,0 0 0,0 0 0,-1 1 0,-2 0 0,0 1 0,3-2 0,-1 2 0,-1-1 0,-1 1 0,-1 0 0,1 0 0,0 0 0,0-2 0,4-1 0,0-2 0,1 0 0,0 0 0,-1 0 0,0 1 0,-3 0 0,-1 1-258,8-4 0,-2 1 1,-2 0-1,-2 2 0,-1 1 258,-1 0 0,-3 1 0,0 1 0,2-2 0,-4 2 0,2 0 0,0-1 0,0 1 0,-2 1 0,4 2 0,-1 0 0,-2 2 0,-2 0 0,-1-1 0,-2 0 0,-2 1 0,14-3 0,-5-4 0,-13-10 0,-1-8-93,-3 10 1,3-4-1,3-3 1,0-2-1,0-3 93,-3 4 0,0-2 0,0-1 0,1-3 0,0-1 0,1 0 0,0-1 0,0 0-57,-1 4 0,-1 0 0,1 0 1,1-1-1,0-1 0,-1 0 0,1 0 1,-1 0-1,0-1 0,-1 0 57,-1 2 0,-1-1 0,0 0 0,0 0 0,0-1 0,-1 1 0,1-1 0,-1 0 0,1 1 0,0-1 0,0 2-121,0 0 0,0 0 1,1 0-1,-1 1 0,1-1 1,-1 1-1,1 0 0,-1 0 1,0 0-1,0 0 0,-1 1 121,0-1 0,0-1 0,0 1 0,-1-1 0,0 2 0,0-1 0,0 1 0,0 2 0,-1 0 0,1 1-362,4-4 1,-1 0 0,1 2 0,0 1 0,-2 1 0,0 0 0,-1 1 361,3-9 0,-1 0 0,-2 2 0,-1 2 0,-3 7 0,4-9 0,-5 7 903,-6 9 0,0 1-903,5 2 0,-5 1 0,-20-11 0,11 1 0,5-9 0,-7-3 175,-6 6 0,-6-2 1,-3-2-1,0-3 0,1-2-175,5 8 0,1-2 0,0-1 0,1-2 0,-1-1 0,-1-1 0,0 0 0,-1 1-89,0 3 1,-1 0-1,-1-1 1,0-1-1,-1 0 1,0 0 0,1 0-1,-1 0 1,0 0-1,1 0 89,-1 0 0,1 0 0,0 0 0,0 0 0,0 1 0,0-1 0,-1 0 0,1 1 0,-1-1 0,1 1 0,-1 1 0,0 0 0,1 0 0,-1 0 0,0 0 0,0 1 0,0 0 0,0 1 0,0 1 0,0 1 226,-4-9 1,0 1 0,0 1-1,-1 1 1,1 2 0,0 0 0,0 1-227,0-1 0,0 2 0,-1 1 0,1 0 0,0 2 0,0 1-134,-2-3 0,-1 2 0,1 1 0,1 2 0,0 1 134,-5-7 0,2 3 0,-2 1 721,-3-3 0,-1 1 0,2 1-721,8 8 0,1 2 0,-2 1 0,-6 3 0,-4 1 0,2 1 1638,-8-12 0,-1 1-1082,9 11 0,-2 0 0,0 0-556,2 2 0,1-1 0,2 1 1611,0-3 0,3 1-1611,6 0 0,0 7 1554,-7 14-1554,-5-1 0,-5-2 0,2-3 0,-2-3 0,-3-2-660,-3-1 0,-4-3 0,-2-1 0,0-3 660,7 2 0,0-2 0,-2-1 0,0-1 0,-1-1 0,1 0-469,1 0 1,0-1 0,0-1 0,-1 0 0,-1 0 0,0 0 0,-1 0 331,2 2 0,-2 1 1,0-1-1,-1 1 1,0-1-1,-1 1 0,1-1 1,-1 1-229,5 1 1,-1 1 0,1-2 0,-1 1 0,1 0 0,-2 1 0,1 0 0,-1 0 0,0 2 305,-2 0 1,0 0 0,-1 1-1,0 1 1,-1 0 0,0 1-1,1 0 1,-1 0 0,0 1 58,0 0 0,0 1 0,-1 0 0,0 1 0,1 0 0,-1 1 0,0 0 0,1 0 0,-1 1-236,2 1 0,-1 0 0,0 1 0,1 0 1,-1 0-1,1 1 0,0 1 0,0 0 0,1 0 236,-6 0 0,-1 1 0,1 1 0,1 0 0,0 1 0,1 0 0,1 0 63,0 0 0,0 1 0,2 1 0,0-1 0,1 0 0,2 0-63,-2-1 0,2-1 0,1 0 0,1 0 0,2 1 546,-3-1 1,2 1 0,1-1 0,3-1-547,-2-3 0,3 0 0,2 0 1638,-10 0 0,5 0-923,-7-15 2561,24 20-2825,-6-3 1,-5-1-452,-4 6 0,-3 3 0,-4 0-52,3-1 0,-3-1 0,-2 1 1,-1 1 51,-2 1 0,-3 1 0,-1 1 0,-1-1 0,2 0-466,-1 0 0,0-2 0,0 0 0,0 2 0,1 1 466,7 3 0,0 1 0,1 1 0,-1 0 0,1 0 0,0-2 0,-7-1 0,-1-2 0,1-1 0,1 1 0,2 3-304,-4 4 0,1 2 1,2 0-1,0-1 304,4-4 0,-1-2 0,2 0 0,3 1-35,3 2 1,2 1-1,1-1 35,-2-3 0,1-1 0,0 1 0,-10 6 0,-2 0 298,3-3 1,-2 0 0,-2 0-299,9 0 0,-1 0 0,0 0 0,-1 1 0,-5 3 0,0 0 0,-1 0 0,1-1 0,3-2 0,1-1 0,0 0 0,0 1 0,2 0 0,0 0 0,1 1 0,1 1 668,-3 2 1,1 0-1,0 1-668,-3-1 0,-1 0 0,-3 3 0,10-2 0,-3 1 0,-1 2 0,0 0 0,2-1-17,-3 2 1,2 1-1,-1-1 1,-2 0 16,-1-2 0,-2 1 0,-1 0 0,2 0 0,5-1 0,-3 4 0,5-1 0,3 0 0,-4 3 0,4-3 126,-7-1-126,38-3 1322,-5-16-1322,-9 0 813,12 0-813,-35 8 0,10-1 0,-3 4 0,5 5 0,-1 5 0,-1 0 20,-10 5 1,-3 1 0,1 3-21,9-2 0,1 3 0,1 1 0,0 0 0,2-1 0,0 0 0,1 1 0,0 0 0,-1 0 0,-1 1 0,1 0 0,1 0 0,-2 6 0,3-1 0,1 0-114,5-4 1,2-2-1,1 0 114,0 0 0,0 0 0,2-1 0,0 2 0,3-2 0,2 0 0,0-1 0,-3-4 0,3-1 0,8 20 1646,-6 0-1646,-8-2 371,12 0-371,-12 2 0,15-15 0,2 1 0,-1-3 0,0-1 0,0 5 0,0-3 0,0 0 0,0 10 0,0-19 0,0 7 0,0-9 0,16 6 0,-12-5 0,12 1 0,-8 3 0,-6-5 0,5 17 0,9 2 0,-12 7 0,12-1 0,-16-6 0,7-12 0,1 1 0,-4 11 0,12-2 0,-16-1 0,0 1 0,0 2 0,0-4 0,0 1 0,0 15 0,0-15 0,0 0 0,0-2 0,0-3 0,0 10 0,0 10 0,0-21 0,0-1 0,0 7 0,0-7 0,8 16 0,-6-6 0,21-1 0,-13-11 0,0-1 0,9-1 0,5 10 0,-22-9 0,6-20 0,-8 12 0</inkml:trace>
  <inkml:trace contextRef="#ctx0" brushRef="#br1" timeOffset="15466">12312 13212 24575,'0'-46'0,"0"11"0,0 2 0,0 21 0,0-4 0,0-7 0,0-14 0,0 3 0,0-3 0,0-2 0,0-2 0,0-6 0,0-2-397,0 7 1,0-2 0,0 0 396,0 1 0,0 0 0,0 0 0,0-1 0,0 0 0,0-1 0,0-3 0,0 0 0,0 1 0,0 2 0,0 0 0,0-1-377,0 6 0,0-3 1,0 0-1,0 1 377,0 1 0,0 1 0,0 0 0,0 0 0,0 1 0,0-1 0,0 1 0,0 0-263,0-6 0,0 1 0,0 0 263,0 0 0,0 0 0,0 1 0,0 7 0,-1 1 0,2-2 0,5-10 0,3-3 0,0 4 0,-2 12 0,0 3 0,0-2 0,2-9 0,0-2 0,1 3-64,2-5 1,-1 3 63,-1-1 0,-2 0 0,-3-1 0,2 2 520,8 6 0,1 1-520,-10 1 0,0 2 759,10 6 0,1 1-759,-4-4 0,2-1 0,13-4 0,2 0 0,-5 1 0,-1 3 0,3 7 0,-1 3 450,-4 0 1,-3 3-451,9 6 76,-8-4 1,3-1-77,6 2 0,3 2 0,4 0 0,0-1 0,-3-4 0,-1 2 0,1 11 0,1-1 0,-4-13 0,0-2 0,6 11 0,1-1 0,-1-10 0,0-1 0,4 7 0,-3 2 0,-6-4 0,8 9 0,-21 8 0,6-7 0,3-2 0,22 5 0,-18-1 0,4-1 0,-1 2 0,4 4 0,0 0 0,6-8 0,1 0 0,-3 6 0,0 0 0,-6-7 0,0 2 0,7 14 0,3 2 0,-13-8 0,2-1 0,0 3-332,3 8 1,1 4 0,0-2 331,4-5 0,2-3 0,0 4-443,-6 1 0,0 3 0,1 1 0,-1 0 443,1 0 0,0 1 0,0 0 0,1 1 0,2 1 0,1 0 0,0 1 0,1 3-561,-4 0 0,1 2 0,0 1 0,0 2 0,-1-1 561,-2 1 0,-1 0 0,0 1 0,0 1 0,1 1 0,-2-2 0,1 1 0,0 0 0,0 2 0,0 1 0,-2 1 0,-4-1 0,-1 1 0,0 2 0,-1 1 0,0-1 0,-1 0 0,0-1 0,2 2 0,-1-2 0,-1 1 0,0-1 0,-1 2 0,-1 1 0,1 4 0,-1 2 0,0 0 0,-2 1 0,0-1 0,-2-2 0,0-1 0,-1-2 0,-1 0 0,-1 0 0,-2 1 0,-1 3 0,-2 0 0,-2 2 0,1-1 0,0-1 0,0-3 0,-1-1 0,1 0 0,0 1 0,-1 0 0,2 3 0,-1 1 0,0 1 0,-1-1 0,0 0-427,0 6 1,-2-1 0,1 0 0,1-1 426,3-1 0,1-1 0,0 0 0,0-1-46,-3-3 0,-1-1 0,0 0 0,-1 0 46,-2-1 0,-1 0 0,0-1 0,3-1 0,9 5 0,3-2 0,-5 1 0,-9 0 0,-5 2 0,4-5 0,15 0 0,1-1 0,-14-4 0,-3 2 0,0 0 394,6 7 0,0 2-394,-3 1 0,0 3 0,0-1 0,-1-9 0,-1 0 0,-1 1 0,-2-1 0,-1 1 0,0 2 0,-1-2 0,3 5 0,0-2 0,-5 2 0,-6-6 0,-4 1 0,-1-1 0,-2 0 525,-2 8 1,-2 0-1,-4-2-525,2-9 0,-3 0 0,-1-2 0,-1 0 0,-7 5 0,0-2 0,-1 0 0,0 3 0,0 0 0,2-2 488,3-5 0,1-2 1,0 1-489,0 2 0,1 0 0,2 0 0,-3 12 0,2 0 0,7-10 0,0 1 0,2 0 0,3-2 0,1 0 0,1 1 0,1 6 0,1 2 0,1-2 0,2-6 0,0-1 0,1 0 0,2 2 0,0 0 0,0-1 554,0 4 1,0-4-555,0 11 669,0-6-669,0-35 1238,0 12-1238,0 0 615,0-12-615,0 11 0,0-7 0,0-6 0,0 6 0,-15 8 0,11-12 0,-28 27 0,11 0 0,-1 5 0,4-9 0,-2 3 0,1-1 0,-5 14 0,1-2 0,7-10 0,1-5 0,-1-3 0,12-19 0,-11 12 0,15-16 0,-16 0 0,4 0 0,-21 0 0,1 7 0,-3 2 0,2-4 0,-2 1 0,1 5 0,-1 1 0,0-1 0,-10-5 0,2-1 0,-2 12 0,2-2 0,6-13 0,1 0 0,1 5 0,1 1 0,4-3 0,0-2 0,-5-2 0,-1 0 0,-7 3 0,-2 0 0,1-3 0,-2-2 0,9 0 0,0 1 0,-1 1-397,2 4 1,0 1 0,0-1 396,-10-3 0,0 0 0,13 3 0,-1 1 0,1-2-129,-3-3 0,0-2 129,0 1 0,-2 0 0,0 0 0,-1 0 0,0 0 0,-1 0-323,-3 0 1,-2 0-1,0 0 323,-2 0 0,0 0 0,2 0 0,8 0 0,1 0 0,-1 0 0,-5 0 0,-2 0 0,3 0-207,-5 1 0,0-2 207,6-3 0,-1-2 0,2 1 0,-7 0 0,0-2 0,5-3 0,-3-2 0,2 1-15,3 2 1,0 0-1,-1-1 15,4 0 0,-2 0 0,0-1 0,1-1 0,-6-2 0,1-1 0,0-1 0,7 2 0,0-2 0,1 1 0,1-1 0,-5-1 0,3-1 0,0-2-120,-1-4 1,1-3 0,0 2 119,3 6 0,0 1 0,0-2 0,0-3 0,0-4 0,-1 1 0,2 2 0,0 3 0,2 2 0,-1-2 0,-1-3 0,-1-2 0,1 0 0,0 0 0,0-1 0,5-2-35,10-1 0,3 0 0,-3-3 35,-7 1 0,-4-1 0,0-1 0,4 0-1093,5-3 1,3 1 0,-1-1 790,-4 1 1,0 0 0,1-1 301,3-4 0,2-2 0,1-1 16,3 8 1,1-2-1,0-1 1,0-3-17,0 4 0,0-4 0,0-1 0,0-1 0,1 1 0,1 3-310,0-8 1,3 3 0,-1 0 0,-1-2 309,-1 2 0,-2-4 0,0 0 0,1 2 0,2 4 0,4-5 0,2 4 0,-2-1 0,-3 8 0,-2-1 0,0 0 0,3 2 0,2-6 0,2 1 0,0 1 185,-3 3 1,0 2-1,1 1-185,1-15 0,2 2 0,-1 2 0,0 2 0,-1-1 0,2-1 0,1 11 0,0-1 0,2 0 0,0 0 0,2 0 0,1-2 779,1 1 0,0-1 1,1 0-1,2 0-779,0 0 0,2 2 0,1-1 0,1-1 0,2-6 0,1-1 0,1 0 0,-3 0 0,-3 4 0,-2-1 0,1 1 0,1 0 0,4 0 0,3 0 0,-1 1 0,-2 0 0,-3-9 0,-3 0 0,3 3 42,5 3 1,3 1 0,-2 0-43,-5 1 0,0-1 0,0 1 0,1 1 0,1 0 0,1 1 0,-1 2 0,1 0 0,0 0 0,-1-1 0,1-1 0,1 1 0,1 7 0,1 0 0,-1 0 0,1-1 0,-1-1 0,0-1 0,-2-1 0,-1-1 0,3 0 0,9-3 0,4-1 0,-3 1 0,-9 3 0,-2 0 0,2 3 0,2 4 0,2 2 0,-5 1 446,-5-2 0,-4 5 0,-3 11 1,-8-5-1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37:48.8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A020F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7620 11959 24575,'4'-29'0,"0"-1"0,4-1 0,2-2 0,6-11 0,3 0-464,-3 11 1,2 1 0,1 0 463,4 2 0,2 1 0,-2-2 0,-7-1 0,-1-1 0,3 2 0,6 3 0,3 2 0,-6 0 226,-9-2 0,0 1-226,11-6 0,3 1 115,-8 13 1,-1-1-116,1-9 0,1-3 0,3 2 0,-1 0 0,-7 2 0,0 1 353,3-4 1,-1 1-354,-4-15 0,3 19 0,1 1 0,-4-12 0,5-6 0,7 15 0,-11 1 0,1-3 0,12 6 0,1-1 0,1-9 0,-1-2 0,3-3 0,1 1 0,0 10 0,-1 0 0,-10-8 0,-1 3 0,14 4 0,-9 5 0,-20 8 0,11 12 0,-15-11 0,-23 15 0,1 0 0,-2 7 0,-3 1 0,0-6 0,1 0 0,-13 22 0,-10-22 0,37 6 0,-3-8 0,-1 0 0,12 15 0,-11-11 0,30 12 0,5-16 0,23 0 0,-6-16 0,-9 12 0,-13-11 0,-15 30 0,0-11 0,0 28 0,0-21 0,2 15 0,-4 5 0,-12 4 0,-3 3 0,10-2 0,4 3 0,-3 1-263,-4 4 1,-2 1-1,1 0 263,2-5 0,2-1 0,-1-1 0,2-1 0,0-1 0,-1-5 0,-3-5 0,0-5 0,-5 11 0,15-32 0</inkml:trace>
  <inkml:trace contextRef="#ctx0" brushRef="#br0" timeOffset="2649">7797 12188 24575,'45'-8'0,"1"-1"0,0 1 0,-7-5 0,0-3 0,2-2 0,1-2 0,-1 1 0,3-2 0,0 0 0,1-2 0,0 0-547,-5 1 1,0 0 0,1-2 0,-1 1 0,0 0 0,0-1 40,-2 2 1,0-1-1,0 1 1,0-1 0,-1 1-1,0 1 506,4-2 0,0-1 0,0 2 0,-2 0 0,-2 1 234,-1 2 1,-2 2 0,-1-1-1,-2 0-234,5-8 0,-1-1 0,-2 3 597,3 4 0,-2 1-597,-3-5 0,-1-1 0,3 7 0,3 1 0,-8 0 0,2-1 0,0 0-164,0 0 0,0 0 1,2-1 163,5-1 0,1 0 0,-1-1 0,-7 1 0,0 0 0,0 0 0,2 1 0,0 1 0,0 0 0,9-9 0,-2 1 1598,-11 7 0,-1 3-1598,-1 7 0,-3 0 855,4-15-855,1 21 0,-11-13 0,-9 16 618,8-16-618,11 4 0,9-2 0,5-5 0,-12 3 0,2-2 0,1 1-290,10 1 0,4 0 1,-3-1 289,-5-3 0,-2-1 0,0 1 0,-2 4 0,-1 2 0,-4 1 0,16-6 0,-21 3 0,-24 16 0,-8 0 0,6 0 0,-6 0 869,8 0-869,0 0 0,-16 0 0,-27-8 0,5 7 0,-4 0 0,-3-3 0,-2 0 0,10 4 0,-1 0 0,1 0 0,-9 0 0,2 0 0,-2 0 0,4 0 0,-5 0 0,7 0 0,39 0 0,32 0 0,-13 0 0,9 0 0,2 0 0,7 0 0,-8 0 0,4 0 0,11 0 0,3 0 0,0 0 0,0 0 0,-1 4 0,-2 0 0,-11-3 0,-3 0 0,14 7 0,-24-8 0,5 0 0,-22 0 0,6 0 0,-8 0 0,0 0 0,0 16 0,0-12 0,0 27 0,0-19 0,-8 21 0,-10 2 0,5-6 0,-1 3 0,-7 3 0,-1 3 0,0 5 0,-1 2 0,3-16 0,-2 1 0,3-1 0,-1 12 0,1-2 0,-7-10 0,3-3 0,16 1 0,2-5-820,-11-10 1,16 4 0,0-16 0</inkml:trace>
  <inkml:trace contextRef="#ctx0" brushRef="#br1" timeOffset="10316">7479 12047 24575,'0'-29'0,"0"0"0,0-3 0,0-4 0,0 0 0,0-8 0,0-2 0,0-1-820,0 2 1,0-1 0,0-1 0,0 0 688,0 2 0,0 1 0,0-1 0,0 1 131,0 0 0,0 0 0,0 0 0,0 0-96,1-1 0,-1 1 0,1 0 1,-3 2 95,-2-5 0,-3 1 0,3 2 285,3 2 0,1 0 0,-3 4-285,-13-3 0,0 4 0,14 5 0,0 3 0,-13 0 0,15-10 1854,0 11-1854,0-17 676,0 15 1,0-1-677,0 4 0,0 0 61,-4-12 0,0 1-61,4 9 0,-2 1 0,-10-2 0,0-1 0,10 5 0,0 2 0,-13-14 0,-1-5 0,12 0 0,-7 21 0,-1-1 0,3-7 0,0-1 0,-5 4 0,1-1 0,2-2 0,2 0 0,-4-1 0,2 1 0,11 2 0,-2 1 0,-9 0 0,-1 1 0,10 0 0,0 1 0,-14-12 0,8 11 0,1 1 0,3-12 0,-4 11 0,0 1 0,8-13 0,0 3 0,-8 2 0,6 21 0,-6-19 0,-7 27 0,11-20 0,-12 22 0,16-5 0,0 7 0,0 0 0,0-16 0,0 12 0,-16-27 0,13 19 0,-21-22 0,22 23 0,-6-5 0,8 16 0,-15 0 0,11 16 0,-12-5 0,7 15 0,2 5 0,1-7 0,1 1 0,-4 10 0,0 1 0,-3-5 0,0-1 0,-7 15 0,6-12 0,-2 0 0,-1-9 0,-1 1 0,3 16 0,1 3 0,-1-8 0,0 0 0,-4 5 0,3-2 0,9-10 0,0-3 0,-10 1 0,1-5 0,11-10 0,-12 4 0,16-16 0,0-16 0,16 4 0,-6-14 0,-1-4 0,11-4 0,-8 2 0,0-2 0,-4 7 0,1 1 0,4-9 0,2-1 0,-2 4 0,1-1 0,2-10 0,1 2 0,-2 16 0,-2 1 0,-3-10 0,-1 1 0,15-4 0,-22 2 0,6 17 0,-8 11 0,15 7 0,13 7 0,0 8 0,5 4 0,2-1 0,2 3 0,-7 3 0,0 3 0,-2-2 0,5 1 0,-1-3 0,4 4 0,-5-3 0,-10-6 0,18 5 0,-35-19 0,12 12 0,-16 0 0,0-12 0,0 11 0</inkml:trace>
  <inkml:trace contextRef="#ctx0" brushRef="#br1" timeOffset="15180">7444 12259 24575,'0'-20'0,"0"-19"0,-10 10 0,-4-3 0,1 2 0,-2-4 0,-2-1-820,-2-4 1,-3-2 0,-1-1 0,-1-1 474,2 6 1,-1-1 0,-1 1 0,1-1 0,0 0 344,0 0 0,2 0 0,-1 0 0,0 0 0,0 0 0,-3-3 0,0-1 0,-1 0 0,0 1 0,0 1 0,3 5 0,0 1 0,-1 0 0,1 0 0,1 0 0,-1-1 0,2 0 0,-1-1 0,0 1 0,0 0-57,-6-6 0,0 1 1,-1 0-1,2 2 57,5 5 0,0 1 0,1 1 0,-2 2 277,-6-3 0,0 3 0,-1 2-277,4 2 0,-1 2 0,0 4 0,-17 2 0,1 5 0,11-1 0,0 0 0,-10 1 0,-1 1 1207,7 1 1,0 0-1208,-1-3 0,1-1 0,2-2 0,0-2 0,0-6 0,-1-3 247,6 7 1,0-1 0,-1-2-248,-1-5 0,0-2 0,1-1 0,0-2 0,1-3 0,0 1 0,0 2 0,0 0 0,2 0 0,5-2 0,1-1 0,0 1 0,-3 2 0,0 1 0,1 1 125,2 1 1,1 0-1,0 1-125,-3-4 0,1 2 0,0-1 0,1 5 0,2 7 0,3 5 0,16 7 835,-8 6-835,6-6 25,-6-8-25,8-3 0,0-9 0,-15-5 0,11 6 0,-28-1 0,21-5 0,-23-2 0,20 9 0,1-1 0,-8-8 0,-1-1 0,3 4 0,0-1 0,-7-1 0,1 0 0,15 2 0,-1 3 0,-10 9 0,3 1 0,14-14 0,-20 9 0,7 20 0,-11-27 0,1 27 0,-7-20 0,23 22 0,-5-5 0,16 7 0,-16-16 0,12 12 0,-11-27 0,7 19 0,-10-22 0,6 7 0,-19 7 0,27 5 0,-11 15 0,30 0 0,-11 15 0,12 5 0,-1 23 0,-11 2 0,8-14 0,0-1 0,-10 9 0,6 10 0,-8-37 0,0 4 0,0-1 0,0-11 0,0 20 0,0-7 0,0 19 0,0-15 0,0 18 0,0-19 0,0 0 0,0-5 0,15-15 0,-11 0 0,12-15 0,-16-5 0,0-7 0,0-7 0,0 7 0,-16-16 0,12-2 0,-8 14 0,1 1 0,9-9 0,-6 5 0,8 11 0,0 19 0,0-12 0,0 16 0,0-15 0,0 11 0,0-12 0,0 8 0,0 6 0,0-6 0,0 8 0,0-15 0,0 11 0,0-12 0,0 0 0,0 12 0,0-19 0,0 21 0,8-6 0,25 8 0,6 0 0,-8 4 0,-1 0 0,15-2 0,-2 6 0,-15-8 0,-11 0 0,-9 0 0,-8 15 0,0-11 0,0 12 0,16-16 0,-12 16 0,12-12 0,-16 11 0,0-15 0,0 8 0,15-6 0,-3 6 0,21 8 0,3 3 0,1 1 0,6 3 0,-16-21 0,-9 22 0,6-20 0,-21 27 0,13-27 0,-16 12 0</inkml:trace>
  <inkml:trace contextRef="#ctx0" brushRef="#br2" timeOffset="47415">9843 6773 24575,'-24'41'0,"7"-22"0,-3 2 0,-7 15 0,-1 4 0,8-12 0,0 2 0,-1 0-842,-2 7 1,0 2 0,1 1 841,0 4 0,1 0 0,-1 1 0,5-12 0,-1 0 0,0 0 0,1 1-820,-3 8 1,0 3 0,0-1 0,3-4-274,3-4 1,1-4 0,-1 2 948,-5 8 1,-1 1-1,2-5 984,3-6 0,3-3-840,2-1 0,0-1 0,-2 3 0,1 1 0,2-1 0,0 1 0,-5-4 0,1 0 0,2 4 0,2-1 0,-2 0 0,-2 1 0,-3 7 0,-1 2 0,6 1 0,-1 1 141,-8-6 1,-4 2 0,3-1-142,7-6 0,2 0 0,-1-1 0,-7 5 0,-1 0 0,1-1 0,-3 11 0,1-1 0,5-14 0,0 0 0,0-2 1638,-2 1 0,1-1-38,-4 9 1,1-2-1333,-7 4-268,11-3 0,1 5 0,-1 2 0,-1 2-359,1-8 1,-1 2-1,0 1 359,-1 1 0,1 1 0,0 0 0,0-1 0,0 0 0,1 0 0,-1 0 0,1-1 0,1 1 0,1 4 0,0 2 0,0 0-310,0-9 1,-1-1 0,0 2 0,2 0 309,3 4 0,2 1 0,1 1 0,-3-1 0,-5 1 0,-1 0 0,-1-1 0,4-1-731,5 4 0,3-2 0,-2 0 731,-8-1 0,-3-1 0,5-3 0,7 5 0,2-1 0,-11 0 0,1 0 0,8 0 0,2 0 0,-4-8 0,0 0 0,1 0 0,1 1 0,-1-2 0,-2 0 0,0 1 0,4 2 0,0 4 0,-2-5 0,-4-6 0,1-3 0,9 12 0,2-5-35,-8-14 35,8 18 0,0-35 0,0 28 877,0-28-877,0 11 1717,0-15-1717,0 8 2559,0-6-2559,0 6 47,0 8-47,-16 3 0,-3 9 0,9-4 0,0 1 0,-13 14 0,21-13 0,2 1 0,-8 8 0,8-2 0,0-21 0,0 4 0,-16-1 0,12-11 0,-27 12 0,27-8 0,-19-6 0,5 21 0,-10-19 0,9 12 0,3-16 0,16 16 0,0-12 0,-8 11 0,6-15 0,-5-15 0,7-5 0,0-7 0,0-7 0,0 7 0,0-1 0,0-5 0,0 21 0,0-19 0,0 27 0,0-20 0,0 23 0,-16-23 0,12 4 0,-12-23 0,4 5 0,1 0 0,5-7 0,-7 15 0,2 3 0,11 3 0,0 36 0,0-16 0,0 53 0,0-23 0,0 3 0,0 3 0,0 4 0,0 0-170,0 0 0,0 1 0,0 0 170,3 1 0,0 1 0,-1-1 0,-1-1 0,-1-2 0,1-3 0,3-2 0,0-3 0,-4 14 0,0-33 0,16-8 0,-12 0 0,11-8 510,-15 6-510,16-6 0,-4-7 0,10 5 0,5 0 0,12-17 0,-2 10 0,2 0 0,-10 4 0,-1-1 0,4 0 0,-3 1 0,-2-5 0,-11-6 0,-16 20 0,-16-27 0,12 27 0,-11-11 0</inkml:trace>
  <inkml:trace contextRef="#ctx0" brushRef="#br2" timeOffset="50381">9808 6773 24575,'0'40'0,"0"-1"0,0 0 0,0-2 0,0 1 0,0-1 0,0 0 0,0 0 0,0 0-360,0 0 0,0-1 0,0 1 360,0 2 0,0 0 0,0-1 0,0 7 0,0-2 0,0-4 0,0-2 177,0-9 0,0-1-177,0 10 0,0 3 0,0 3 0,0 2 0,-2-13 0,-1 2 0,0 0-192,-2 6 1,0 1 0,-3-1 191,-2-1 0,-3 0 0,1-1 0,0 0 0,-1 1 0,1 0 0,-3 1 0,0 1 0,1-1 0,5-6 0,1-1 0,-2 0 0,-6 2 0,-2 0 0,3-1 0,4 11 0,-2-2 0,-11-6 0,-1-1 263,10-2 0,3 0-263,2-3 0,0-1 0,-1-2 0,-1-1 0,3 0 0,0-1 387,-4 0 0,-1-1-387,0-3 0,0 1 0,-3 6 0,1 3 0,6 6 0,1 2 0,-8 1 0,0 0 0,4 7 0,-1 0 0,-7-4 0,-1 1 0,9-11 0,1 2 0,-1-3 0,-5 6 0,1-1 0,8 10 0,0-4 0,-14-5 0,19 10 0,-12-21 0,1 15 0,11 2 0,-4-14 0,0-1 0,0 1 0,6 8 0,-6-37 0,8 22 0,0-21 0,0 13 0,-15-16 0,11 0 0,-12-16 0,16 13 0,-16-37 0,13 11 0,-6-4 0,2-3 0,6 4 0,2 0 0,-1 4 0,0 1 0,0-22 0,0 14 0,-4 5 0,0-1 0,3-1 0,0-1 0,-3-3 0,0 2 0,4 6 0,0 3 0,0-11 0,0 27 0,0 3 0,0 29 0,0 5 0,-6-3 0,-3 3 0,-1 6 0,0 2 0,-4 4 0,1 0 0,2 5 0,4-1 0,2-15 0,2-1 0,3 1 0,0-2 0,0 1 0,0-9 0,0 5 0,0-22 0,0 6 0,0 7 0,0-11 0,8 28 0,-6-21 0,21 23 0,-19-23 0,12 5 0,-16-16 0,16 0 0,-12 0 0,19 0 0,-5-16 0,-7 13 0,21-21 0,-20 6 0,11 13 0,3-1 0,-3-26 0,26 28 0,-21-11 0,-1 15 0,-9 0 0,-11-8 0,-7 6 0,0-6 0</inkml:trace>
  <inkml:trace contextRef="#ctx0" brushRef="#br2" timeOffset="53698">9843 6703 24575,'8'40'0,"0"0"0,-7 6 0,1 2 0,9-11 0,5 1 0,-3 1-935,-6 2 0,-1 1 1,2 2 934,3-4 0,1 2 0,2 0 0,0-1-513,0-1 1,1 0 0,0 0 0,2 1 512,0-3 0,1 2 0,2 1 0,0-1 0,1 1-386,2 1 0,2 0 1,0 0-1,1 1 1,0 1 385,-2-4 0,-1 2 0,1-1 0,0 1 0,0 0 0,0-2 0,0-2 0,1 0 0,-1 0 0,0-1 0,-1 0 0,-1 0-289,0 4 1,-2 0 0,0 0-1,-1-1 1,0-1 288,2 6 0,1-1 0,-1-1 0,-1-2 153,1 0 1,0-2-1,-2 0-153,-6 2 0,-1 0 0,2-3 0,2-8 0,1-1 0,-1 0 0,-4 2 0,-1 1 0,1 1 0,2 7 0,1 1 0,1 0 0,4-4 0,2-1 0,-3 2 0,-5 8 0,-2 1 0,1-2 0,3-10 0,2-2 0,-3-1 874,0 9 1,-3-2-875,-2-11 0,0-5 3190,6-6-3190,-16-9 2077,0-8-2077,0 16 738,0-12-738,-16 27 9,-4-3-9,1 17 0,7-15 0,0 1 0,-5 8 0,11-14 0,0-1 0,-10 3 0,16-7 0,0-5 0,0-15 0,0 0 0,-15 0 0,11 8 0,-12-6 0,16 6 0,0-8 0,0 0 0,-8 16 0,6 3 0,-21 1 0,19 3 0,-12-21 0,16 6 0,0-16 0,-8 6 0,6-21 0,-6 3 0,-7-7 0,6 2 0,-2 1 0,-16 0 0,-1-7 0,-1-2 0,5 13 0,-1 1 0,-3-1 0,-2 0 0,2-1 0,-5-10 0,1 1 0,1 10 0,1 1 0,4-6 0,1 1 0,6 6 0,1 1 0,0-2 0,1 0 0,-1-2 0,2-1 0,5-5 0,-5 9 0,16 10 0,0 8 0,0 8 0,0 10 0,0 9 0,16 1 0,-12-11 0,11 7 0,-7-5 0,10 25 0,-3-22 0,5 1 0,7-1 0,5 0 0,1 2-573,1 4 1,0 2 0,2 0 572,0-3 0,2-1 0,1 2 0,-3-1 0,-5 0 0,-1 0 0,-1 0 0,-1 0 0,3 3 0,-1 0 0,-3-2 0,0 5 0,-3-5 0,9-1 0,-21-11 0,3-32 0,-15 12 1717,0-11-1717,0-1 0,0 4 0,0-21 0,16-2 0,-14 9 0,0-1 0,6-1 0,0 1 0,-7 0 0,-2 1 0,1-9 0,0 17 0,0 10 0,0 8 0,0-15 0,0 11 0,0-19 0,0-9 0,-1-3 0,2-3 0,0 0 0,1-4 0,3-3-579,0 8 1,1-2 0,1-1 0,1-1 0,-1 0 578,0-2 0,1-1 0,-1 0 0,1 1 0,1-1 0,1 2 0,1-1 0,0 1 0,0 0 0,-1 2-134,0-6 1,-1 1-1,0 2 1,-2 4 133,3-13 0,-2 8 0,0-1 0,-8 22 0</inkml:trace>
  <inkml:trace contextRef="#ctx0" brushRef="#br3" timeOffset="64718">6774 8784 24575,'37'-21'0,"0"-1"0,0 0 0,0 1 0,0-1 0,-1-3 0,-4-3 0,-1-4 0,0 0 0,-1 2-548,3 1 1,0 2 0,-1-1 547,0-6 0,-1-1 0,0 4 266,2 6 0,-2 1-266,4-9 0,-1 0 0,-3 5 0,-1 3 136,-3 5 0,1 0-136,-4 0 0,2-3 0,0 2 0,10-7 0,1 1 0,-9 6 0,2 0 0,0-2-179,-1-5 0,0-1 0,1 2 179,-1 7 0,1 2 0,-1-1 0,1-6 0,-1-3 0,0 5 407,8 2 1,-1 2-408,-2-7 0,0 3 0,-3 17 0,-1 1 0,-2-11 0,-1 0 0,3 10 0,1 1 0,-1-3 0,1-2 280,-4-2 0,0 0-280,0 3 0,-1-1 0,0-3 0,-1-2 0,-2-1 0,-1-1 0,8 3 0,1 1 0,4-1 0,1 0 0,-4-2 0,0-1 0,0 3 0,-3 0 0,6-13 0,-1 9 0,-23 11 0,5 7 0,-16-16 0,0 12 0,0-12 0,16 1 0,4 2 0,3-2 0,8-13 0,3-5 0,-6 10 0,3-1 0,-2-1 0,-4-4 0,-1-2 0,-1 3 0,13-6 0,-3 3 0,-9 3 0,-3 5 0,6 5 0,-11 11 0</inkml:trace>
  <inkml:trace contextRef="#ctx0" brushRef="#br3" timeOffset="66614">6862 8502 24575,'0'-27'0,"0"-7"0,0 7 0,8 7 0,-6 20 0,6 20 0,-8-1 0,0 5 0,0-22 0,-8 21 0,6-3 0,-6 7 0,8 7 0,0-15 0,0 30 0,-16-10 0,7-1 0,-1 1 0,-3-10 0,-2-1 0,-3 3 0,3-1 0,3 13 0,-4-24 0,16-3 0,0-16 0,0 0 0,16-16 0,-12 12 0,35-11 0,-9-1 0,-1 10 0,2 0 0,9-11 0,-7 11 0,-2 4 0,-15 2 0,15 0 0,-31 0 0</inkml:trace>
  <inkml:trace contextRef="#ctx0" brushRef="#br3" timeOffset="70698">4534 8449 24575,'39'-20'0,"1"1"0,0-1 0,-7 1 0,0-1 0,1 0 0,1-1 0,6-2 0,2 1 0,0-1 0,-1-1-820,-1-2 1,-1 0 0,-1-1 0,2 2 697,-2 2 1,1 0-1,-1 2 1,-1 0 121,-4 2 0,0 1 0,-1 0 0,0 0 73,11-6 0,0 1 0,-1 2-73,-6 4 0,-2 3 0,1 0 0,-1-1 0,-1 1 0,1-1 0,-4 1 0,1-1 0,1 1 0,7 0 0,3-1 0,3-1 0,-8 1 0,2-1 0,1-2 0,0 0 0,-1 1 0,4-2 0,-1 0 0,0 0 0,1-1-209,-2 3 0,1 0 1,1 0-1,-1-1 1,-3-1 208,0-2 0,-3-1 0,-1 0 0,0 3 0,7 1 0,-1 3 0,0-1-163,-7 0 0,0-2 0,0 1 1,-2 1 162,1 3 0,-1 1 0,-1 0 471,3-2 0,0-1 0,-1 1-471,11 0 0,-1 1 0,0-4 0,0 0 0,0 3 0,0 1 0,0-1 0,0 0 0,0-2 0,0-1 0,4 3 0,0 1 0,-3-2 0,1 2 0,1 3 0,2 3 0,-6 2 0,2 2 0,-11-2 0,1-1 0,0 1 0,11 4 0,0-2 0,-12-6 0,0-4 0,2 4 0,5 6 0,3 3 0,-2-1 0,-4-4 0,-1-1 0,2 1 14,7 4 0,1 1 0,-1 1-14,-9-1 0,-2 0 0,-1 0 0,12 0 0,-4 0 1961,5 0-1961,-8 0 797,-37 0-797,22-8 0,3 6 0,6-8 0,9-6 0,-1 3-469,4 9 1,4 0 468,-7-7 0,6-4 0,0-1 0,-2 3 0,1 5 0,-2 2 0,0-1 0,4-4 0,-1-2 0,-2 2 363,6 2 0,-6 0-363,-10-4 0,-5 2 0,-4 8 0,-9-13 0,-10 16 0,-8-8 0,0 6 0,0-6 0</inkml:trace>
  <inkml:trace contextRef="#ctx0" brushRef="#br3" timeOffset="73050">4745 8096 24575,'-8'27'0,"1"-1"0,1 4 0,0 1 0,-2-3 0,-2-1 0,-3 0 0,3-1 0,6 9 0,-12-17 0,16 5 0,0-19 0,0 12 0,0-16 0,16 0 0,-5 15 0,23-3 0,1 22 0,-10-20 0,3-1 0,-1-3 0,1 0 0,-1 3 0,-1-3 0,1-8 0,-3 6 0,-22-8 0,6 0 0,7 0 0,13 0 0,-3 0 0,3 0 0,0 0 0,-2 0 0,12 0 0,1 0 0,-35 0 0,11 0 0,-15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40:52.05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10249 6544 24575,'0'32'0,"0"1"0,0-4 0,0 2 0,0 2 0,0 2 0,0 1 0,0 2 0,0 1 0,0-4 0,0 1 0,0-1 0,0 11 0,0-2 0,0-7 0,0-2 0,0-1 0,0-23 0,0-18 0,-8-39 0,6 13 0,-2-7 0,0 2 0,4 12 0,0-3 0,0-1 0,0 3 0,0 9 0,0-5 0,0 19 0,0-12 0,0 16 0,0-15 0,0 11 0,0-12 0,0 16 0,8 0 0,-6 0 0,6-8 0,7-10 0,5-9 0,7 0 0,7-7 0,-7 23 0,-7-5 0,-5 16 0,-7 0 0,-6 0 0,6 16 0,-8-13 0,0 21 0,0-22 0,16 21 0,-12-3 0,27 7 0,-19 7 0,21-7 0,-21 1 0,3-11 0,-15-9 0,0 8 0,0-12 0,0 27 0,0-19 0,0 6 0,0-11 0,0 9 0,0 11 0,0-1 0,0 1 0,0 1 0,0-1 0,0 0 0,0-1 0,0 9 0,0-1 0,0-22 0,0 3 0,0-15 0,0 16 0,0-12 0,0 12 0,24-16 0,13 0 0,-10 0 0,1 0 0,0 0 0,-3 0 0,2 0 0,-3 0 0,-22 0 0,6 0 0</inkml:trace>
  <inkml:trace contextRef="#ctx0" brushRef="#br0" timeOffset="2399">11042 6826 24575,'0'28'0,"0"-11"0,0 7 0,0-20 0,0 11 0,16 1 0,-12-12 0,12-4 0,-16-4 0,0-27 0,0 27 0,0 4 0,0 19 0,0 1 0,0-4 0,0-16 0,0 0 0,0 0 0</inkml:trace>
  <inkml:trace contextRef="#ctx0" brushRef="#br0" timeOffset="2950">11624 6791 24575,'0'0'0</inkml:trace>
  <inkml:trace contextRef="#ctx0" brushRef="#br0" timeOffset="3949">11624 6421 24575,'-4'34'0,"1"0"0,-5 2 0,-2 1 0,1-4 0,0 2 0,-1 1-612,1 1 0,-1 2 0,2 0 612,1 4 0,2 2 0,-1 0-368,0-6 1,0 0 0,-1 1-1,3-1 368,1 1 0,2 0 0,1 0 0,0 1 0,-1 1 0,0 1 0,1-1 0,2-1 51,5 9 0,2-2 1,2-2-52,0-6 0,2-1 0,1-5 0,4-4 0,-1-5 0,1 14 0,-11-37 0,-7 6 0</inkml:trace>
  <inkml:trace contextRef="#ctx0" brushRef="#br0" timeOffset="5699">12012 6950 24575,'0'26'0,"0"1"0,0 7 0,0 0 0,0-1 0,0-1 0,0 4 0,0-2 0,0-6 0,0-3 0,0 11 0,0-27 0,0-18 0,0-27 0,0-1 0,0 12 0,0-1 0,0-1 0,0 1 0,0-13 0,0-10 0,0 37 0,0-19 0,16 27 0,-12-19 0,12 21 0,-16-6 0,8 8 0,-7 0 0,7 0 0,-8 0 0,16 8 0,-12-6 0,12 21 0,-16-3 0,0-1 0,0 5 0,0-7 0,0 11 0,0-1 0,0-9 0,0 5 0,0-19 0,0 28 0,0-5 0,15 18 0,-9-15 0,0 1 0,11 5 0,-1-1 0,-9-10 0,-2-1 0,11 17 0,-1-33 0,-11-16 0,12-10 0,-16-9 0,0 7 0,0 4 0,0 16 0,0-8 0,0 7 0,0-7 0,0 8 0</inkml:trace>
  <inkml:trace contextRef="#ctx0" brushRef="#br0" timeOffset="6843">12453 7091 24575,'35'0'0,"-1"0"0,-2 0 0,1 0 0,6 0 0,0 0 0,-3 0 0,-1 0 0,12 0 0,-14 0 0,-25 0 0,-8 0 0</inkml:trace>
  <inkml:trace contextRef="#ctx0" brushRef="#br0" timeOffset="8044">13212 6967 24575,'0'-41'0,"16"2"0,-11 9 0,1-1 0,12-14 0,5 18 0,-19 11 0,12 16 0,-16 0 0,0 16 0,0 11 0,0 18 0,-16 0 0,15-19 0,-2-1 0,-12 13 0,14-14 0,2 2 0,-1 1 0,0-1 0,0 2 0,0-1 0,0 3 0,0 1 0,0-1 0,0 1 0,0 5 0,0-2 0,0 7 0,0 7 0,0-47 0,0 7 0</inkml:trace>
  <inkml:trace contextRef="#ctx0" brushRef="#br0" timeOffset="9901">13512 6332 24575,'8'20'0,"-6"3"0,5-21 0,-7 22 0,0-4 0,16 23 0,4 2 0,-6-15 0,-1 1 0,-4-4 0,0 0 0,3-3 0,-1-3 0,-7 5 0,12-18 0,-16 7 0,0 29 0,0-6 0,0 4 0,0 7 0,0 2 0,0-16 0,0 1 0,0-1 0,0 11 0,0-4 0,0-14 0,0-1 0,0 22 0,0-37 0,0 3 0,-16 1 0,12-12 0,-11 19 0,7-5 0,6 17 0,-22 2 0,20 7 0,-11-25 0,15-3 0,0-8 0,-16-6 0,12 21 0,-11 6 0,-8 6 0,6-1 0,12-3 0,0 1 0,-9 1 0,-6 3 0,7-5 0,11 8 0,-5-35 0,7 12 0,0-16 0</inkml:trace>
  <inkml:trace contextRef="#ctx0" brushRef="#br0" timeOffset="11016">14235 7126 24575,'0'10'0,"0"13"0,0-19 0,16 12 0,-12-16 0,11 0 0,-15 0 0,0 0 0</inkml:trace>
  <inkml:trace contextRef="#ctx0" brushRef="#br0" timeOffset="12550">14764 6703 24575,'0'43'0,"0"-14"0,0 3 0,0 3 0,0 2 0,0 7 0,0 0 0,0-3 0,0-1 0,0-4 0,0-2 0,-1-6 0,2-3 0,15 10 0,-4-1 0,11-20 0,3-1 0,-3 15 0,1-12 0,1 1 0,2 10 0,1 1 0,5-11 0,-21-9 0,19 8 0,-27-12 0,12 12 0</inkml:trace>
  <inkml:trace contextRef="#ctx0" brushRef="#br0" timeOffset="14149">15258 6738 24575,'0'29'0,"0"1"0,0 5 0,0 2 0,0-3 0,0 2 0,0 0 0,0 15 0,0-2 0,0-7 0,0-3 0,0-13 0,0-2 0,0 10 0,0-7 0,0-7 0,0-20 0,0-28 0,0 3 0,0-3 0,0-6 0,0-2 0,0 3 0,0 1 0,0 1 0,0 1 0,0-5 0,0 2 0,16 21 0,-12-4 0,11 16 0,1-15 0,-12 11 0,19-12 0,-21 8 0,6 6 0,8-5 0,-12 7 0,11 0 0,-15 0 0,16 0 0,-12 7 0,12-5 0,-16 6 0,0 8 0,8 11 0,-1-2 0,3 3 0,7 7 0,1 1 0,1-4 0,0 0 0,-5 0 0,-1-3 0,3 6 0,-16-17 0,0 6 0,0-20 0,0 11 0,0-15 0</inkml:trace>
  <inkml:trace contextRef="#ctx0" brushRef="#br0" timeOffset="15149">15770 7056 24575,'26'0'0,"0"0"0,5 0 0,-1 0 0,-2 0 0,-1 0 0,4 0 0,-1 0 0,15 0 0,-10 0 0,-17 0 0,-10 0 0,-8 0 0</inkml:trace>
  <inkml:trace contextRef="#ctx0" brushRef="#br0" timeOffset="17319">16281 6773 24575,'35'-35'0,"-14"21"0,1 1 0,0-5 0,2 2 0,6 7 0,0-1 0,-10-7 0,-1 0 0,8 11 0,-5 1 0,-10-11 0,4 32 0,-16-12 0,0 19 0,0-5 0,0 1 0,0 15 0,0-23 0,0 29 0,0-3 0,0-10 0,0 1 0,0-1 0,0-1 0,0 1 0,-16 12 0,4-33 0,-11 16 0,-3 3 0,3-3 0,-10 2 0,1 3 0,9 10 0,-3-23 0,3-1 0,11 19 0,-4-28 0,16 11 0,-15-15 0,11 0 0,-12-15 0,16 11 0,0-12 0,0 0 0,0 12 0,0-11 0,0 15 0,0-8 0,16 6 0,-12-6 0,11-8 0,1 13 0,-12-13 0,12 16 0,-16 0 0,7 0 0,-5 0 0,6 0 0,8 16 0,27-13 0,-12 16 0,3 2 0,9-11 0,2 1 0,-15 5 0,0 3 0,-2-3 0,6-5 0,-3 0 0,-5 10 0,-1-3 0,8-14 0,-21 12 0,3-16 0</inkml:trace>
  <inkml:trace contextRef="#ctx0" brushRef="#br0" timeOffset="18584">16845 6209 24575,'20'35'0,"-7"-3"0,-2 3 0,-10-6 0,0 1 0,10 8 0,1 2 0,-10-2 0,0 0 0,13-2 0,1 1 0,-10 6 0,0 2 0,11-1 0,-1 0 0,-10 0 0,0 1 0,10-1 0,0 0 0,-10-7 0,-1-2 0,4-3 0,0-3 0,-1 6 0,-8-17 0,0 5 0,0-19 0,0 12 0,-8 23 0,-11-8 0,-3 3 0,6 4 0,-2 0 0,-11 3 0,0-5 0,1-9 0,11-11 0,9-16 0,8 0 0</inkml:trace>
  <inkml:trace contextRef="#ctx0" brushRef="#br0" timeOffset="20378">17604 6773 24575,'0'10'0,"0"14"0,0-5 0,0 1 0,0 3 0,0-5 0,0-6 0,0 3 0,0-15 0,0-15 0,0 11 0,0-12 0,0 16 0,0 0 0</inkml:trace>
  <inkml:trace contextRef="#ctx0" brushRef="#br0" timeOffset="21066">17869 7391 24575,'0'0'0</inkml:trace>
  <inkml:trace contextRef="#ctx0" brushRef="#br0" timeOffset="21721">18080 7391 24575,'0'0'0</inkml:trace>
  <inkml:trace contextRef="#ctx0" brushRef="#br0" timeOffset="22350">18627 7391 24575,'0'0'0</inkml:trace>
  <inkml:trace contextRef="#ctx0" brushRef="#br0" timeOffset="23367">18927 6862 24575,'0'25'0,"0"-13"0,16 19 0,-13-27 0,13 12 0,-8-32 0,-6 12 0,6-27 0,-8 19 0,0-6 0,0 11 0</inkml:trace>
  <inkml:trace contextRef="#ctx0" brushRef="#br0" timeOffset="24950">19544 6826 24575,'0'-29'0,"0"-1"0,11 7 0,2-3 0,1-20 0,1 0-1639,-1 20 1,2 1 455,5-12 0,-3 0 1142,-14 0 41,11 15 0,1 1 1253,-12-7-1253,12 10 0,-16 11 0,0 7 2807,0 7-2807,0-5 1624,0 6-1624,0 8 0,0 4 0,0 7 0,0 6 0,0 3 0,0-7 0,0 2 0,-8 4 0,0 3 0,6-5 0,2 3 0,-2-1-187,-2-2 0,-2 0 0,0 1 187,1 6 0,-1 1 0,2-1 0,2-6 0,2 0 0,-2-2 0,-6 14 0,0-4 0,7-9 0,2-5 0,-1 0 0,0-13 0,0-15 0</inkml:trace>
  <inkml:trace contextRef="#ctx0" brushRef="#br0" timeOffset="26501">20179 6879 24575,'43'0'0,"-5"0"0,5 0 0,-24 0 0,-3 0 0,-8 0 0,-6 0 0,21 0 0,-19 0 0,28 0 0,-21 0 0,7 0 0,-10 0 0,-8 0 0</inkml:trace>
  <inkml:trace contextRef="#ctx0" brushRef="#br0" timeOffset="27838">20073 7144 24575,'42'0'0,"-3"0"0,-14 0 0,3 0 0,9 0 0,0 0 0,6 0 0,-9 0 0,-1 0 0,-6 0 0,-9 0 0,5 0 0,-19 0 0,12 0 0,-16 0 0</inkml:trace>
  <inkml:trace contextRef="#ctx0" brushRef="#br0" timeOffset="30305">21467 6332 24575,'0'20'0,"0"3"0,0-21 0,0 22 0,0-4 0,0 7 0,0 6 0,0 3 0,-4-10 0,0 1 0,2 12 0,-16-4 0,-3 2 0,13-8 0,0-1 0,-17 8 0,1 1 0,18 2 0,0-2 0,-10-17 0,1-1 0,12 14 0,2-1 0,-15-9 0,9 26 0,5-21 0,-6-1 0,8 7 0,0-23 0,0 5 0,0 0 0,0-12 0,0-20 0,0-15 0,0-9 0,0 9 0,0-3 0,0-3 0,0 0 0,0-4 0,0 1 0,0 4 0,0-7 0,0 3 0,0-13 0,0 10 0,0 32 0,0-5 0,8 16 0,9-8 0,11 6 0,15-6 0,2 8 0,0 0 0,-18 0 0,5 0 0,-28 0 0,11 0 0,-7 0 0,-6 0 0,6 0 0,-8 8 0,0-6 0,0 22 0,0-21 0,0 21 0,0-22 0,0 21 0,0-3 0,0 7 0,0 22 0,16-9 0,-14-14 0,0 1 0,6-1 0,-1-1 0,-7 12 0,0-10 0,0-3 0,0-22 0,-15 6 0,11 7 0,-12-11 0,16 12 0,-8 0 0,6-13 0,-6 21 0,-7 9 0,11-9 0,-12 9 0,0-9 0,13-20 0,-13 11 0,32-15 0,-13-15 0,29 11 0,-20-20 0,14 22 0,4 2 0,4-23 0,-5 21 0,1 0 0,-8-13 0,-1-2 0,16 6 0,-2-7 0,-17-6 0,5 21 0,-19-29-820,12 28 1,-16-11 0,0 15 0</inkml:trace>
  <inkml:trace contextRef="#ctx0" brushRef="#br0" timeOffset="31533">22120 6385 24575,'0'43'0,"0"-17"0,0 1 0,0 1 0,0-1 0,-1 4 0,2-1 0,-1 15 0,0-18 0,0-3 0,0-6 0,0 5 0,0 5 0,-1 3 0,2 2 0,6 11 0,1 0 0,-6-10 0,0-3 0,6-4 0,0-3 0,-8 9 0,0-21 0,0 4 0,0-16 0</inkml:trace>
  <inkml:trace contextRef="#ctx0" brushRef="#br0" timeOffset="33500">22155 7355 24575,'0'20'0,"0"4"0,0-23 0,0 7 0,0 8 0,0-12 0,0 12 0,8-16 0,-6 0 0,5 0 0,-7 0 0,0-16 0,0 12 0,0-12 0,0 16 0,-7 0 0,5 0 0,-6 16 0,8-12 0,0 12 0</inkml:trace>
  <inkml:trace contextRef="#ctx0" brushRef="#br0" timeOffset="51116">16440 4039 24575,'-16'-41'0,"-3"2"0,5 13 0,0-1 0,-2 1 0,-1 1 0,-11-12 0,8 18 0,-3 3 0,-14-2 0,2 10 0,1 8 0,7 0 0,-16 0 0,21 0 0,-9 0 0,29 0 0,-22 8 0,5 25 0,-2-7 0,-1 3 0,0 10 0,-1 2 0,3-11 0,-1 0 0,1-1 0,-9 7 0,3 0 0,7 0 0,1-3 0,-4-10 0,5-1 0,13 21 0,-12-16 0,16 22 0,0-22 0,0 1 0,0 11 0,0 3 0,0 2 0,0 0 0,0-7 0,0-2 0,0 1 0,0-3 0,0 12 0,0-10 0,0-17 0,16 5 0,-12-19 0,27 28 0,-19-21 0,21 23 0,-6-22 0,-6 4 0,2-1 0,14-11 0,-12 8 0,1-1 0,19-9 0,-19 2 0,1 0 0,4-3 0,-2-2 0,3-7 0,7 6 0,-21-37 0,-7 23 0,-1-7 0,-4-3 0,-6-1 0,0 7 0,16-3 0,-12 21 0,11-22 0,-15 21 0,0-13 0,0 8 0,0 6 0,8-37 0,10 8 0,-5 5 0,1-1 0,0 1 0,0 1 0,2-5 0,1-1 0,-3 3 0,0-1 0,0-11 0,-1 4 0,5 4 0,-11-7 0,-7 37 0,0-21 0,0 19 0,0-12 0,0 16 0,-7 16 0,5-12 0,-6 11 0,8-15 0,0 0 0</inkml:trace>
  <inkml:trace contextRef="#ctx0" brushRef="#br0" timeOffset="52777">17022 3933 24575,'0'26'0,"0"1"0,0 17 0,0 1 0,0-12 0,0 2 0,0-3 0,0 1 0,0 10 0,0 0 0,0-11 0,0 1 0,-2 17 0,4 0 0,5-20 0,2 0 0,-5 13 0,3-1 0,9-10 0,2-3 0,9 10 0,-6-10 0,1-1 0,15 1 0,-18-8 0,-2 1 0,0 5 0,-9-9 0,8-10 0,-12-8 0,11 0 0,-15 0 0,0 0 0</inkml:trace>
  <inkml:trace contextRef="#ctx0" brushRef="#br0" timeOffset="54982">17463 4110 8191,'0'19'0,"0"-1"1638,0 21 0,0 6-745,0-8 1,0-1-894,0 8 0,0 0 0,-1-3 0,2-2 1409,6-3 0,2-1-1409,-8-4 0,1-1 1719,14 15-1719,-16-2 3276,0-23 0,0 3-3044,0-29-232,0-27 0,0 6 0,0-3 0,0-10 0,0 0 0,0 4 0,0 1 0,0 4 0,0 1 0,8-15 0,-6 18 0,6-5 0,-8 29 0,15-13 0,-11 16 0,12-8 0,-16 6 0,0-6 0,16 8 0,-12 0 0,19 0 0,-21 0 0,6 0 0,8 0 0,-12 0 0,27 0 0,-27 0 0,12 0 0,-16 0 0,0 0 0,0 8 0,0-6 0,0 22 0,0-21 0,7 29 0,-5-5 0,6 11 0,-8-3 0,16-2 0,-12 2 0,11-9 0,1 1 0,-14 1 0,0-1 0,10 0 0,0-1 0,-11 9 0,23-1 0,-20-23 0,12 5 0,-16-16 0,0 0 0,0 0 0</inkml:trace>
  <inkml:trace contextRef="#ctx0" brushRef="#br0" timeOffset="56118">18010 3898 24575,'0'28'0,"0"5"0,0 2 0,0-9 0,0 1 0,-1 0 0,2 1 0,6 4 0,1-3 0,-4 0 0,12 10 0,-16-11 0,16 9 0,-14-11 0,0-1 0,13 12 0,-15 6 0,0 0 0,0-5 0,8-3 0,-6-2 0,6-21 0,-8 4 0</inkml:trace>
  <inkml:trace contextRef="#ctx0" brushRef="#br0" timeOffset="57250">18221 4974 24575,'0'-10'0,"0"3"0,0 7 0</inkml:trace>
  <inkml:trace contextRef="#ctx0" brushRef="#br0" timeOffset="58868">18345 3898 24575,'26'8'0,"1"0"0,4-4 0,-2 4 0,-8 8 0,-2 1 0,14-5 0,-25 19 0,-8-27 0,0 20 0,0 9 0,0 6 0,0 5 0,0 4 0,0-6 0,0 0 0,0-3 0,0 3 0,0-1-235,0-2 0,0-1 1,0 1 234,0-3 0,0-1 0,0 1 0,0 2 0,0 0 0,0-2 0,0 10 0,0-2 0,0-3 0,0-1 0,0 2 0,0 0 0,0-6 0,0 0 0,0 5 0,0-1 0,0-12 0,0-1 0,0 22 0,0-38 704,0 5-704,0-16-820,0-16 1,0 12 0,0-11 0</inkml:trace>
  <inkml:trace contextRef="#ctx0" brushRef="#br0" timeOffset="59799">19227 4427 24575,'49'0'0,"-22"0"0,3 0 0,2 0 0,5 0 0,-3 0 0,6 0 0,-3 0 0,-5 0 0,-3 0 0,10 0 0,-35 0 0,11 0 0</inkml:trace>
  <inkml:trace contextRef="#ctx0" brushRef="#br0" timeOffset="60850">19244 4692 24575,'44'0'0,"1"0"0,-11 0 0,2 0 0,-3 0 0,6 0 0,-1 0 0,2 0 0,-4 0 0,0 0 0,-3 0 0,-21 0 0,3 0 0</inkml:trace>
  <inkml:trace contextRef="#ctx0" brushRef="#br0" timeOffset="62133">20162 3810 24575,'0'29'0,"0"1"0,0 19 0,1-8 0,-2 2 0,-6-7 0,-2 1 0,2-4 0,1 2 0,-1 0-541,1 3 0,-1 1 1,1 0 540,0 2 0,0 1 0,2 1 0,3 3 0,1 1 0,1-1-1093,-1-9 1,0-1 0,0 0 325,-1 2 0,1 0 0,1-2 767,7 13 0,0-2-540,-7-5 0,2-2 540,12 0 0,1-1-924,-11 0 0,2-2 924,9-12 0,1-1 218,-2 10 0,-2-1-218,6 4 3276,5-2-3014,-22-17 2790,21-10-3052,-19-8 3102,12 0-3102,-16-8 0,0 6 0,0-6 0</inkml:trace>
  <inkml:trace contextRef="#ctx0" brushRef="#br0" timeOffset="63795">20303 5309 24575,'43'0'0,"2"0"0,-15-6 0,1-3 0,-3-3 0,-1-4 0,0-9 0,-2-3 0,2 1 0,-3-1 0,-4 1 0,-2 1 0,9-9 0,-11 18 0,-8-7 0,-6 20 0,5-12 0,-7 1 0,0-8 0,0-5 0,0-4 0,0-4 0,0-2-618,0-8 1,0-2-1,0-3 618,1 4 0,-1-1 0,0-2 0,-1 3 0,0 5 0,-1 1 0,-1 0 0,2 0 0,0-1 0,2 0 0,-1 1 0,-2 2 0,-5-2 0,-2 3 0,1 1 0,2 1 0,0 0 0,-2 4 0,-4 3 0,-3 1 0,-1-9 0,-1 2 0,-11-4 0,15 9 0,-1-1 926,-2-1 1,-1 3-927,-11-10 0,8 6 0,-3 25 0,21 8 0,-6 0 0,-8 0 0,13 0 0,-13 0 0,0 0 0,12 0 0,-11 0 0,7 8 0,-26 9 0,-5-5 0,10 4 0,-2-1 0,0-10 0,1 2 0,2 17 0,1 1 0,-1-14 0,3 2 0,6 18 0,3 2 0,-1-13 0,0-1 0,3 11 0,1 1 0,-1-8 0,0-1 0,-3 21 0,9-15 0,8-11 0,0 7 0,0-20 0,0 12 0</inkml:trace>
  <inkml:trace contextRef="#ctx0" brushRef="#br0" timeOffset="65000">21273 3598 24575,'0'43'0,"-7"-17"0,-2 1 0,0 11 0,-1 3 0,1-5 0,0 2 0,-1 1 0,-2 1 0,0 1 0,3 6 0,5-8 0,3 5 0,1 4 0,1 2 0,1 0 0,1-3 0,0-4 0,1 0 0,0-5 0,2 0 0,0 1 0,1 3-467,0 3 1,1 4 0,0 2 0,1 1-1,1-2 1,1-4 0,1-6 466,4 0 0,3-6 0,0-3 0,-1 2 0,6 11 0,-1 1 0,-1-7 0,2-8 0,-3-3 382,-8 4 0,1-5-382,18-15 0,-28 5 0,11-16 0,-15 0 0,0 0 0</inkml:trace>
  <inkml:trace contextRef="#ctx0" brushRef="#br0" timeOffset="69183">19244 4516 24575,'20'-20'0,"11"4"0,-27 8 0,20 6 0,-22-5 0,6 7 0,-8 0 0,15 0 0,-11 0 0,12 0 0,0 0 0,-5 0 0,30 0 0,-11 0 0,-4 0 0,-1 0 0,-4 0 0,19 0 0,-37 0 0,29 0 0,-5-16 0,3 14 0,1 0 0,-6-14 0,-1 1 0,2 12 0,-1 2 0,8-15 0,-21 16 0,4-8 0,-16 6 0,0-6 0,0-7 0,0 11 0,0-12 0,0 16 0,0 0 0</inkml:trace>
  <inkml:trace contextRef="#ctx0" brushRef="#br0" timeOffset="70165">19421 4745 24575,'0'0'0</inkml:trace>
  <inkml:trace contextRef="#ctx0" brushRef="#br0" timeOffset="71545">19156 4392 24575,'-25'16'0,"-11"11"0,10-2 0,-1 3 0,8-1 0,-1 1 0,-14 2 0,4 1 0,14 14 0,-5-22 0,3-3 0,16 0 0,-6-5 0,8-15 0,8 8 0,9-6 0,19 22 0,-15-21 0,10 9 0,1 0 0,-7-10 0,5 1 0,-1 2 0,-1 10 0,5-11 0,-6 12 0,-7 0 0,4-12 0,-7 11 0,-5-15 0,4 0 0,-1 8 0,-11-6 0,12 6 0</inkml:trace>
  <inkml:trace contextRef="#ctx0" brushRef="#br0" timeOffset="73578">20003 4198 24575,'-10'0'0,"-29"0"0,7 0 0,-5 0 0,-2 0 0,12 0 0,-11 0 0,3 0 0,17 0 0,11 0 0,7 8 0,0-6 0,0 6 0,0-8 0,7 0 0,-5 15 0,22-11 0,-4 12 0,7 0 0,-2-12 0,-1 3 0,-12 17 0,-1 1 0,14-12 0,-1-2 0,4 22 0,-1-9 0,-9-20 0,-10 27 0,-8-27 0,0 12 0,0-16 0,0 7 0,0 11 0,6 6 0,4 3 0,9 14 0,-9-14 0,0-3 0,5-6 0,-15-10 0,0 7 0,0-11 0,-15 12 0,-5 0 0,-8-11 0,-3 1 0,7 13 0,-1 4 0,-9-1 0,0 1 0,10-4 0,3 1 0,-2 5 0,3-1 0,-8 3 0,10-7 0,11-4 0,7-16 0</inkml:trace>
  <inkml:trace contextRef="#ctx0" brushRef="#br0" timeOffset="76644">22084 4304 24575,'0'-10'0,"16"2"0,-12 8 0,27-15 0,-3-5 0,17 0 0,-15 7 0,0 3 0,-2 8 0,-1 2 0,1-4 0,-3 0 0,3 4 0,-13 0 0,-15 8 0,0-6 0,0 21 0,0-3 0,-15 7 0,-5 7 0,0 1 0,-3 2 0,21 6 0,-22-15 0,15-3 0,-1-1 0,-18-1 0,11 12 0,1 3 0,3-14 0,-1 1 0,-7 10 0,-1 0 0,3-11 0,0-3 0,1 1 0,1-2 0,-1 7 0,-5-7 0,19-5 0,-35-15 0,17 0 0,-9 0 0,-4 0 0,-14 0 0,18 0 0,1 0 0,-13 0 0,15 0 0,-5 0 0,6 0 0,7-15 0,4-5 0,16-7 0,0 9 0,0-6 0,0 13 0,16-7 0,-12-5 0,27 19 0,-19-12 0,6 16 0,5 0 0,-3 0 0,-1 0 0,5 16 0,-7-12 0,19 19 0,-10-22 0,1 0 0,12 23 0,-6-20 0,-1 3 0,-9 27 0,9-20 0,1-1 0,-10 7 0,3-7 0,-3-3 0,-11-8 0,19 22 0,-27-20 0,12 11 0,-8-15 0,-6 0 0,6 0 0,-8 0 0,15 0 0,-11-15 0,12 11 0,-16-12 0,0 16 0,0 0 0,0-8 0,0 6 0,0-6 0,0-7 0,0-5 0,16 0 0,-13-3 0,13 21 0,-16-6 0</inkml:trace>
  <inkml:trace contextRef="#ctx0" brushRef="#br0" timeOffset="79561">22737 3722 24575,'0'43'0,"0"2"0,0-11 0,0 1 0,0 14 0,0-19 0,0-2 0,0 0 0,0-11 0,0-9 0,0 8 0,0-12 0,0 12 0,0-16 0,0 0 0,16 0 0,-13-24 0,13-13 0,-16-2 0,4 6 0,0 1 0,-2-7 0,6 2 0,-8-3 0,0 36 0,15-19 0,-11 21 0,12-6 0,0 8 0,-12 0 0,11 0 0,-15-16 0,0 12 0,8-11 0,-6 15 0,6 0 0,-8 0 0,0 0 0,16 0 0,-12 0 0,11 0 0,-15 0 0,0 0 0,0 15 0,0-11 0,0 20 0,0-22 0,0 21 0,0-19 0,0 28 0,0-28 0,0 19 0,0-21 0,-15 22 0,11-20 0,-12 27 0,16-27 0,0 11 0,-8-7 0,6-6 0,-6 6 0,8 8 0,0-12 0,0 27 0,8-19 0,1 11 0,0 3 0,10 13 0,-1-12 0,-2-1 0,-5 9 0,21-1 0,-28-23 0,11-11 0,-15-11 0,8-23 0,-6 7 0,6-1 0,-8 11 0,0-7 0,16 20 0,-12-11 0,11 15 0,-15 0 0,0 0 0</inkml:trace>
  <inkml:trace contextRef="#ctx0" brushRef="#br0" timeOffset="81278">23266 3510 24575,'21'22'0,"-1"-1"0,6 9 0,3 1 0,-3-8 0,2 1 0,-2 2 0,0 1 0,-2 2 0,-1 3 0,1 6 0,-1 3 0,-1-1-384,-6-8 0,-1 0 1,-1 0 383,1 8 0,0 2 0,-2-4-1639,-3-1 1,-1-2 1621,4 0 1,-2-1 503,-9 0 0,-2 1-487,4 8 0,0 2 0,-4 0 0,0 2 0,0-12 0,0 1 0,0-3-1001,0 0 0,0-2 1001,0 4 0,0-3 440,-8 13-440,6 0 0,-22-10 2593,20-1-2593,-11-22 42,15 3-42,0 1 2414,-16-12-2414,12 12 0,-19-9 0,21-5 0,-22 6 0,5-8 0,-9 16 0,-5-12 0,21 11 0,-4-15 0,16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50:27.97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7814 7673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52:11.09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21890 13335 8191,'-19'0'0,"3"16"3276,16 27-2383,0-10 1,0 6-894,0-2 0,0 4 0,0 2 0,0-3 599,0 1 1,0-2 0,0 3-600,0 4 0,0 4 0,0 0 0,0-4 0,0-7 0,0-3 0,0 0 618,0 6 0,0-1 1,0-2-619,0-1 0,0-4 1638,0-5 0,0-7 1432,0-12-3070,0-43 0,0-8 660,0 9 1,0 3-661,0 1 0,0-3 0,0 19 0,0-37 0,0 10 0,7 3 0,2-4 0,-8-4 0,2-1 0,3 13 0,3-2 0,-1 1 0,-2-3 0,-1 0 0,2 2 0,6-12 0,1 4 0,-1 5 0,2 3 0,2 2 0,-1 3 0,-4 0 0,4 7 0,-1 5 0,-11 13 0,12-12 0,-9 16 0,35 16 0,-15-11 0,2 1 0,11 9 0,1 4-1093,-9-3 1,0 3 0,-2-3-547,1-4 1,-3 1 1523,0 7 0,-5-1 115,-8-3 0,-30-4 0,-4 11 0,-6 3 0,-5-7 0,-7-2 0,1 2-231,1 2 1,1 1 0,-3-1 230,2-4 0,-3-1 0,1-1 0,2-2 0,0 0 0,2-1 0,1-2 1638,-10 1 0,3-4 1528,-4 1-3166,28-8 0,30 0 0,28 0 0,6 0 516,-7 0 1,1 0-517,-10 0 0,-2 0 0,-3 0 0,-1 0 0,22 0 0,-37 0 0,19 0 0,-27 0 0,12 16 0,-8 27 0,0-19 0,1 1 0,4 5 0,2 0 0,-1-7 0,-1-2 0,5 6 0,-10-9 0,-8 5 0,15-19 0,-11 12 0,12 7 0,-16-1 0,-16 21 0,5 0 0,-6-20 0,0-1 0,6 23 0,-21-17 0,28-5 0,-19-21 0,5 6 0,-9-8 0,-16 16 0,-2 3 0,11-9 0,-1 0 0,2 3 0,1-3 0,-15-8 0,8 6 0,37-8 0,-6 0 0,8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58:06.13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3934 12806 24575,'-20'0'0,"5"16"0,15-13 0,0 21 0,0-22 0,0 21 0,0-3 0,15 7 0,-3 7 0,21-7 0,-5 1 0,-9 5 0,5-21 0,-22 3 0,21-15 0,-19-15 0,12-13 0,-16-9 0,-8 12 0,0-1 0,4-11 0,-19 9 0,5 13 0,6 15 0,-3 0 0,15 0 0,0 0 0,0 15 0,15-11 0,-11 28 0,20-28 0,-7 19 0,11-21 0,-1 6 0,-9-8 0,-10-8 0,-8-10 0,0-9 0,-8 0 0,-25 9 0,9-6 0,-8 22 0,-1 1 0,10-15 0,-26 16 0,37 0 0,-3 16 0,15-5 0,0 38 0,0-10 0,0-12 0,0-1 0,0 10 0,0-3 0,0-21 0,0 3 0,0-15 0,0 0 0,0 0 0</inkml:trace>
  <inkml:trace contextRef="#ctx0" brushRef="#br0" timeOffset="2367">5063 13247 24575,'0'19'0,"0"5"0,0 9 0,0 6 0,0-8 0,0-1 0,0 15 0,0-2 0,0-15 0,0-11 0,0-17 0,0-17 0,0-11 0,0 1 0,0-6 0,0 5 0,-8 9 0,6 3 0,-22 16 0,20 0 0,-11 0 0,15 0 0,0 16 0,0-12 0,0 11 0,0 1 0,15-12 0,13 11 0,17-15 0,-11 0 0,1 0 0,14 0 0,-6-15 0,-28 11 0,-30-27 0,3 19 0,-11-4 0,-3-2 0,-13-9 0,9 16 0,-1 2 0,-14-6 0,2 15 0,15 15 0,11 5 0,9 7 0,8 22 0,0-9 0,3-14 0,2 1 0,3 0 0,1-3 0,3-3 0,4 3 0,-16-24 0,0-16 0,0-12 0,0-17 0,0 0 0,0 2 0,0 24 0,0 3 0,0 16 0,0 16 0,0 3 0,0 9 0,0-11 0,15 7 0,-11-20 0,20 27 0,-22-27 0,6 12 0</inkml:trace>
  <inkml:trace contextRef="#ctx0" brushRef="#br0" timeOffset="4685">4040 14217 24575,'0'27'0,"0"7"0,15 1 0,-11 2 0,28-2 0,-21-1 0,7-7 0,6 1 0,-21-11 0,13-9 0,-16-16 0,0-25 0,0-6 0,0 2 0,0-3 0,0 4 0,0 0 0,1-1 0,-2 1 0,-6 0 0,-2 4 0,-2 2 0,-7 7 0,-5 23 0,19 0 0,-12 8 0,16 25 0,0-9 0,0 9 0,0 6 0,0 8 0,0 2 0,-1 0 0,2 0 0,3-11 0,2 0 0,0-2 0,-2 5 0,3-6 0,11-3 0,-10-17 0,-8-42 0,0-2 0,0-3 0,-3 0 0,-2-1 0,-2-11 0,-4 2 0,-2 17 0,-1 1 0,0-7 0,0 5 0,-3 15 0,9 11 0,8 11 0,0 23 0,0-23 0,0 21 0,0-28 0,0 19 0,0 10 0,8-9 0,-6 9 0,6-9 0,-8-20 0,0 11 0,0-30 0,-8 3 0,-26-21 0,-5 5 0,13 14 0,-1 1 0,-8-5 0,17 10 0,11 16 0,7-6 0,0 22 0,0-20 0,0 27 0,0-27 0,0 12 0</inkml:trace>
  <inkml:trace contextRef="#ctx0" brushRef="#br0" timeOffset="7967">3158 13653 24575,'-10'0'0,"2"0"0,8 15 0,0-11 0,0 12 0,0-1 0,0-11 0,0 20 0,0-6 0,0 9 0,-16 0 0,12 7 0,-11-7 0,15-7 0,0 3 0,0-21 0,23 3 0,9-2 0,-11-3 0,15 1 0,1-2 0,-10-7 0,-7 6 0,-5-21 0,-15 19 0,0-12 0,0 0 0,0 5 0,0-23 0,0 7 0,-15 0 0,11 9 0,-12 10 0,0 8 0,13-16 0,-21 12 0,6-11 0,-9 15 0,-16 0 0,6 0 0,9 0 0,5 0 0,21 0 0,-6 15 0,8 13 0,0 9 0,0-2 0,0-1 0,0-7 0,0-7 0,0-5 0,0-15 0,8 0 0,-6 0 0,6 0 0,-8 0 0,0 0 0,0-15 0,0 11 0,0-12 0,0 0 0,0 13 0,0-21 0,0 6 0,0 7 0,0-5 0,0 16 0,0 0 0,0 23 0,0 15 0,0 1 0,0 10 0,0-22 0,0 1 0,15-11 0,-11-9 0,12-8 0,-16 0 0,15-8 0,-11 6 0,12-21 0,-16-4 0,0-11 0,0-5 0,-16 24 0,12 3 0,-11 16 0,15 16 0,0 3 0,0 1 0,15-5 0,-11-7 0,12-6 0,-16 6 0,0-8 0,8 0 0,-6-8 0,6-9 0,-8 5 0,0-20 0,0 44 0,0-24 0,0 28 0</inkml:trace>
  <inkml:trace contextRef="#ctx0" brushRef="#br1" timeOffset="14184">2875 12224 24575,'0'27'0,"0"7"0,0-7 0,0-3 0,0 3 0,0 0 0,0 1 0,0 3 0,0 0 0,0-3 0,0-3 0,8 11 0,-6-19 0,6-9 0,8-8 0,-12-8 0,11-9 0,1-19 0,-12-1 0,4 12 0,0-1 0,0-19 0,-7 0 0,7 2 0,-8 23 0,0-3 0,0 21 0,-8-6 0,-9 8 0,-18 8 0,-3-6 0,11 6 0,-4-8 0,27 15 0,-12-11 0,16 28 0,-8-21 0,6 31 0,-10-20 0,1 1 0,7 16 0,-12-6 0,16-25 0,0 8 0,0-12 0,16 11 0,-12-15 0,11 0 0,-15 0 0,0-15 0,0 11 0,0-20 0,0 22 0,0-21 0,0 3 0,0-7 0,0 9 0,0 10 0,0 8 0,-15 0 0,11 0 0,-12 0 0,16 8 0,0 10 0,0 9 0,0 0 0,0 7 0,16-22 0,-12 3 0,11-15 0,-15 0 0,0 0 0,8 0 0,-6 0 0,6 0 0,8-15 0,-12 3 0,27-6 0,-27-5 0,11 19 0,-15-28 0,-15 28 0,-5-11 0,-7 15 0,-7 0 0,7 0 0,0 0 0,9 0 0,10 0 0,8 15 0,0-11 0,0 28 0,0-21 0,0 38 0,0-9 0,0-14 0,0 1 0,0 8 0,8-2 0,-6-21 0,21 4 0,-19-16 0,12 0 0,0-16 0,-12 12 0,11-19 0,-15 5 0,0-10 0,8 1 0,-6-22 0,6 25 0,-8-9 0,0 10 0,0 34 0,0-22 0,0 34 0,0-5 0,0 9 0,0 1 0,0-11 0,0 7 0,0-20 0,16 11 0,-12-15 0,11-15 0,-15 11 0,0-20 0,0 7 0,0-19 0,0 15 0,0-3 0,0 24 0,0 0 0,0 8 0,0-6 0,0 6 0</inkml:trace>
  <inkml:trace contextRef="#ctx0" brushRef="#br1" timeOffset="17284">2258 11289 24575,'0'41'0,"0"-2"0,0-9 0,0 1 0,0 14 0,0-2 0,0-15 0,0-11 0,0-9 0,0 8 0,0 11 0,0-1 0,0 1 0,-1 0 0,2 1 0,7 11 0,0-2 0,-4 12 0,11-5 0,-15-29 0,8-15 0,-6-15 0,-2-13 0,0 0 0,-2-5 0,-8-10 0,-3-2 0,3 0 0,0-2-171,1 8 1,-1-2 0,2 2 170,-2-8 0,2 1 0,3 1 0,2 2 0,3 11 0,0 3 0,0-6 0,0 18 0,0 9 0,0-8 511,24-27-511,-3 17 0,-4-2 0,2 2 0,14 14 0,-6-6 0,-7 10 0,3 8 0,-21 0 0,22 0 0,-4 8 0,7 10 0,-5-1 0,-3 1 0,-5 4 0,7-3 0,-3 1 0,-14-1 0,12 1 0,-16 4 0,0-23 0,0 23 0,0-20 0,0 27 0,0-19 0,-16 21 0,4-5 0,-5-1 0,-7-9 0,20-10 0,-19-8 0,5 15 0,-9-11 0,-2 3 0,-1 2 0,5-1 0,1 0 0,-8-7 0,3 2 0,2 12 0,3-15 0,22 0 0,-6 0 0</inkml:trace>
  <inkml:trace contextRef="#ctx0" brushRef="#br1" timeOffset="18684">2576 11659 24575,'0'-41'0,"0"25"0,0-15 0,0 31 0,0 31 0,0-15 0,-1 14 0,2 5 0,6-8 0,1 1 0,-6 10 0,0 4 0,9 6 0,2 0 0,-5-3 0,1 0 0,5 1 0,0-4 0,-5-13 0,1-3 0,4 1 0,-4-5 0,-8-10 0,6 4 0,-8-16 0</inkml:trace>
  <inkml:trace contextRef="#ctx0" brushRef="#br1" timeOffset="20784">2752 13018 24575,'0'-36'0,"0"9"0,0-1 0,0-1 0,0-20 0,0 22 0,0-1 0,0-21 0,0 22 0,0 7 0,0 4 0,0 16 0,0 0 0,0 16 0,0 4 0,0 7 0,0 6 0,0-5 0,0-9 0,0 5 0,0-22 0,0 6 0,0 7 0,0-11 0,0 36 0,0-3 0,7-3 0,2 2 0,-7-3 0,0-1 0,6 0 0,-1-3 0,-7 6 0,0-2 0,0-21 0,0 4 0,0-1 0,0-11 0,0 20 0,0 9 0,0 6 0,4-9 0,0 1 0,-3 0 0,0-1 0,7 9 0,-8-6 0,0-25 0,0-8 0</inkml:trace>
  <inkml:trace contextRef="#ctx0" brushRef="#br1" timeOffset="22333">2964 12718 24575,'25'0'0,"10"0"0,3 0 0,-13 0 0,1 0 0,11 0 0,-4 0 0,0 0 0,16 0 0,-7-2 0,1 4 0,-11 5 0,0 1 0,4-6 0,-1 0 0,-7 7 0,-3-2 0,2-7 0,-3 0 0,-22 8 0,21-6 0,5 21 0,9-3 0,-12-6 0,1-1 0,11 5 0,-9 5 0,3-19 0,-27 28 0,12-44 0,-16 24 0,0-28 0</inkml:trace>
  <inkml:trace contextRef="#ctx0" brushRef="#br1" timeOffset="24200">2787 12859 24575,'8'35'0,"10"-3"0,5 3 0,4-2 0,3 0-583,-2-2 0,2 2 1,0-1 582,-1-2 0,0-1 0,2 1 0,3 3 0,1 2 0,-1 0 0,-3 1 0,-1 1 0,1-2 0,4-4 0,1-1 0,-3 1 0,-7 3 0,-3 2 0,1-6 282,8-4 1,-3-3-283,-15 3 0,-1-1 289,18 9-289,-19-7 0,6 0 0,5 7 894,-19-7-894,28 1 0,-28 5 0,11-6 0,-7 1 0,-6-11 0,6 7 0,-8-20 0,0 12 0,16-16 0,-13 15 0,29 13 0,-20 17 0,21-16 0,-21-5 0,3-24 0</inkml:trace>
  <inkml:trace contextRef="#ctx0" brushRef="#br1" timeOffset="26484">2717 12629 8191,'19'0'0,"21"0"3276,-19 0-1489,22 0-1787,-15 0 0,5 0 2818,2 16-2818,2-12 0,-3 7 0,-1 2 0,8 4 859,-7-4 1,-1 2-860,-10-2 0,-1 1 1638,11 11 0,3-1 0,-1-12 0,2 0-1561,-8 7 0,1 5 1,-1-3-78,12-1 0,-1-1 0,-4 11 0,-2 1 0,-3-7 0,-1-3 0,-6-7 0,-3 0 0,6 17 0,5-19 0,-20 5 0,5 7 0,7-20 0,-5 12 0,1-16 0,-4 15 0,7-3 0,-1 6 0,13 5 0,14-19 0,-26 27 0,11-17 0,5 0 0,-3 7 0,1 3-409,-7-4 1,1 1-1,0-1 409,5-1 0,0 1-194,-8 2 1,0 2 0,-4-5 193,10-4 0,-4 7 0,-1-4 0,-10-17 0,5 7 0,-22 8 0,21-12 1189,-19 12-1189,27-16 617,-27 0-617,20 0 0,-22 0 0,21 0 0,-3 15 0,0-11 0,-5 12 0,-15-16 0</inkml:trace>
  <inkml:trace contextRef="#ctx0" brushRef="#br1" timeOffset="31257">2435 8184 24575,'-35'0'0,"1"0"0,-10 2 0,0 4 0,13 5 0,1 4 0,-1 0-424,-4 0 1,-1 0 0,3 4 423,2 7 0,2 3 0,1 3 0,1-2 0,0 2 0,0 1 0,4-1 0,1 1 0,2-1 0,1 3 0,0 0 0,-1 3 0,1 1 0,4 0 0,3 8 0,4 0 0,1-2 0,0-6 0,0-2 0,1 3 0,2-3 0,-1 3 0,1-1 0,2-4 0,1 4 0,2-2 0,-1 14 0,0-2 0,0-16 0,0-1 0,-1 2 0,2 2 0,2 1 0,3 3 0,0-1 0,0-4 0,1 0 0,0 1 0,1 5 0,2 1 0,-1 0 0,2-1 0,0-1 0,1-3 0,2 1 0,-1-2 0,1 11 0,0 0 0,2-5 0,1-3 0,-3-10 0,-1-2 0,-3 5 0,0-7 414,6-13-414,-9 19 211,-5-27-211,6 12 0,-8-32 0,-8-3 322,-6-2 1,-5-1-323,1-1 0,-3 1 0,-8-1 0,-3 0 0,2-2 0,-1 0 0,-8-3 0,0 3 0,9 4 0,1 2 0,2 1 0,3 3 0,9 7 0,15 8 0,0 8 0,15 33 0,-2-17 0,2 1 0,3 5 0,4 3 0,-2-2 0,5 7 0,-1-1 0,-2-6 0,2 1 0,-3-1 0,2 6 0,-1-2 0,1-3 0,-1-1 0,-8-3 0,0-5 0,17-3 0,-27-5 0,12-30 0,-9-13 0,8-7 0,4-6 0,-2 9 0,2-1 0,0-2-420,2-8 0,0-2 0,1 0 420,2 0 0,-1 0 0,-1 1 0,-5 5 0,-2-1 0,-2 4 0,2-7 0,-3 5 0,4-5 0,-16 28 0</inkml:trace>
  <inkml:trace contextRef="#ctx0" brushRef="#br1" timeOffset="35167">20867 9825 24575,'41'0'0,"-17"0"0,6 0 0,4 0 0,-6-1 0,-1 2 0,8 1 0,3 4 0,-5 2 0,2 3 0,-1 3 0,-5 2 0,-2 3 0,1 1 0,2 1 0,0 0 0,-2 2 0,0-1 0,-2 1 0,-3 0 0,-3 7 0,-1 1 0,7 3 0,-3 2 0,-15 3 0,-4 3 0,4 5 0,-1 2-350,-5-15 0,-2 1 0,-2 2 350,-2 8 0,-2 2 0,1 0 0,2-1 0,0-1 0,-3 1 0,-4-9 0,-2 0 0,-2 1 0,1-1 0,0 3 0,0 0 0,0-1 0,-3-3 0,-4-1 0,-2-4 0,-1 1-14,0 5 0,0 0 0,1-3 14,-1-2 0,1-4 0,0-7 0,1-2 0,-7 14 0,10-25 0,11 7 1048,7-11-1048,-16 12 44,12 0-44,-35-5 0,17 7 0,-5 6 0,3-20 0,22 27 0,-5-27 0,7-4 0,0-20 0,0-7 0,0-7 0,0 23 0,0-21 0,0 21 0,0-23 0,0 22 0,0-19 0,0 27 0,0-19 0,0 21 0,0-6 0,0 8 0,0-16 0,0 12 0,0-11 0,0 15 0,7-16 0,-5 12 0,6-12 0,-8 8 0,16 7 0,-12-7 0,11 8 0,-30 8 0,3 9 0,-6 11 0,-5-1 0,10 0 0,-2 3 0,-2-6 0,-3 1 0,4 2 0,-1 3 0,-1-1 0,-9 12 0,1-2 0,6-2 0,1-1 0,1-4 0,3-3 0,7 6 0,8-17 0,0-10 0,8-16 0,25-10 0,-4 4 0,5 1 0,-4 3 0,4 2 0,0-2 0,7-6 0,1-2 0,-2 3 0,8 7 0,-2 0 0,-1-12 0,-5 1 0,3 17 0,-24-6 0,5 8 0,-6 0 0,9 0 0,-7 0 0,-5 0 0,-15 0 0</inkml:trace>
  <inkml:trace contextRef="#ctx0" brushRef="#br0" timeOffset="42734">19421 13988 24575,'0'-36'0,"0"-7"0,0 6 0,0 10 0,-8 11 0,6 16 0,-6 0 0,8 0 0,0 0 0,0 16 0,0-13 0,0 29 0,8-28 0,-6 19 0,6-21 0,-8 6 0,0-8 0,0 0 0,-8-8 0,6 6 0,-22-6 0,21-7 0,-13 11 0,16 4 0,0 4 0,0 19 0,16-5 0,-5-6 0,23 19 0,-15-27 0,-1 12 0,-10-32 0,-16-4 0,-10-7 0,6 9 0,-11-5 0,21 19 0,-22-12 0,5 32 0,-1-4 0,6 11 0,5 3 0,7-3 0,-2 10 0,0-1 0,4-17 0,0 25 0,0-46 0,-16 12 0,12-30 0,-11 20 0,15-27 0,0 27 0,-16-12 0,12 16 0,4 0 0,4 16 0,12-12 0,-1 12 0,-11-16 0,-4-16 0,-19 4 0,-9-6 0,11 11 0,9 7 0,8 0 0,0 0 0</inkml:trace>
  <inkml:trace contextRef="#ctx0" brushRef="#br0" timeOffset="45518">20126 13070 24575,'0'28'0,"0"5"0,0-5 0,0-9 0,0 5 0,0-22 0,0 6 0,16-8 0,-4 0 0,21 0 0,-5 0 0,-1 0 0,6 0 0,-5-8 0,-1-10 0,6-9 0,-25-5 0,-4-3 0,5 6 0,-2-1 0,-13-9 0,-4 0 0,7 10 0,-6 5 0,-15 8 0,-1 4 0,10-3 0,-24 15 0,37 0 0,-22 0 0,-3 39 0,0-20 0,1 3 0,9 13 0,2 1 0,-6-9 0,3-1 0,16 9 0,-6-2 0,8-21 0,0 4 0,8-16 0,-6 0 0,6-16 0,-8 12 0,16-20 0,-12 7 0,11-11 0,-15 9 0,0 19 0,0 19 0,0 1 0,0 4 0,0-23 0,16 23 0,-12-20 0,12 12 0,-9-16 0,11 0 0,-6 0 0,19 0 0,-27 0 0,12 0 0,-8 0 0,-6-16 0,5 12 0,-7-20 0,0 7 0,0-11 0,0 1 0,0 9 0,-7-5 0,5 35 0,-6-1 0,8 34 0,0-10 0,0-1 0,0 15 0,0-18 0,0-3 0,0-9 0,0-19 0,0-27 0,0 2 0,0-3 0,0 1 0,0-1 0,0 1 0,0 1 0,0-9 0,0 2 0,0 21 0,0-4 0,-16 32 0,12-4 0,-11 5 0,15 7 0,0-20 0,0 11 0</inkml:trace>
  <inkml:trace contextRef="#ctx0" brushRef="#br0" timeOffset="47900">21096 13741 24575,'0'35'0,"0"-8"0,0 7 0,0-7 0,0 1 0,16-11 0,-12-9 0,20-8 0,-7 0 0,3 0 0,13 0 0,-21-8 0,19-9 0,-19 5 0,21-20 0,-21 5 0,4-10 0,-1 2 0,-11 1 0,-4 7 0,-19 7 0,-9 5 0,-5 15 0,6 0 0,7 0 0,4 0 0,8 0 0,6 31 0,-21 0 0,20-1 0,2 1 0,-15 14 0,16-2 0,0-15 0,0-11 0,0-9 0,0-16 0,0 6 0,0-6 0,0-7 0,0-5 0,0-7 0,-7 9 0,-11-5 0,6 19 0,-4-12 0,1 16 0,11 0 0,-12 16 0,16-12 0,0 19 0,0-5 0,0-7 0,0 21 0,0-28 0,0 11 0</inkml:trace>
  <inkml:trace contextRef="#ctx0" brushRef="#br0" timeOffset="50586">20038 14534 24575,'0'28'0,"0"-10"0,0 5 0,0-19 0,0 27 0,0-27 0,0 12 0,0-8 0,0-6 0,16 6 0,-12-8 0,11 0 0,-7 0 0,-6 0 0,22 0 0,-5 0 0,1 0 0,3-8 0,-21-10 0,6-9 0,-8-1 0,0 11 0,0 9 0,-8-8 0,6 12 0,-21-12 0,3 1 0,1 11 0,3-12 0,16 32 0,0 3 0,0 1 0,0 4 0,0-22 0,0 5 0,0 9 0,0-28 0,0 16 0,0-37 0,0 21 0,0-19 0,0 27 0,0-12 0,0 16 0,0 0 0,-8 0 0,6 0 0,-6 16 0,8-12 0,0 27 0,0-27 0,0 20 0,8-22 0,-6 5 0,6-7 0,-8-7 0,0 5 0,0-6 0,0-8 0,0 12 0,-8-12 0,-9 1 0,-11 11 0,1-12 0,9 16 0,10 16 0,8-12 0,0 11 0</inkml:trace>
  <inkml:trace contextRef="#ctx0" brushRef="#br0" timeOffset="52167">19474 13829 24575,'0'0'0</inkml:trace>
  <inkml:trace contextRef="#ctx0" brushRef="#br1" timeOffset="62134">20338 13917 24575,'0'-10'0,"0"2"0,-16 8 0,12 8 0,-27-6 0,27 22 0,-19-20 0,21 11 0,-6 1 0,8-12 0,-16 19 0,12-21 0,-11 22 0,15-36 0,0 16 0,0-22 0,0-5 0,0 3 0,0-7 0,0 9 0,0-5 0,-16 19 0,12-12 0,-12 16 0,16 0 0,-8 0 0,6 0 0,-5 0 0,-9 0 0,-4 0 0,1 16 0,-5-4 0,22 21 0,-6-6 0,8 1 0,0 5 0,0-21 0,0 19 0,0-27 0,0 12 0,8-32 0,-6-3 0,6-9 0,-8 10 0,0-5 0,0 19 0,-8-12 0,6 16 0,-6 0 0,8 16 0,0-12 0,0 19 0,0-5 0,0-6 0,8 19 0,-6-27 0,22 12 0,-5-16 0,24 0 0,-21 0 0,2 0 0,-24-16 0,0 12 0,0-27 0,-16 3 0,4-9 0,-21 10 0,21 11 0,-4 16 0,16 0 0,-15 16 0,11 3 0,-12 1 0,16 3 0,0-5 0,0-6 0,0 19 0,0-27 0,16 12 0,3-8 0,9-6 0,21 5 0,-34-7 0,25 0 0,-23-7 0,-5 5 0,4-22 0,-16 5 0,0-1 0,0 4 0,-16 8 0,4 6 0,-5-5 0,-7 7 0,20 0 0,-11 0 0,-1 7 0,4-5 0,-6 6 0,-5 8 0,19 4 0,-27 7 0,27-9 0,-12 5 0,16-19 0,0 12 0,0-32 0,16 4 0,-12-21 0,11 21 0,-15-3 0,0 15 0,0 0 0,0-16 0,-15 12 0,11-12 0,-12 16 0,16 16 0,0-12 0,0 12 0,16-1 0,-12-11 0,11 12 0</inkml:trace>
  <inkml:trace contextRef="#ctx0" brushRef="#br1" timeOffset="65100">20832 14446 24575,'0'44'0,"0"0"0,0-10 0,0 0 0,0 2 0,0 8 0,0 2 0,0-4 0,0-1 0,0 0 0,0 5 0,0 3 0,0-9-3277,0-3 2977,0 3 1,0 3 900,0-13 1,0 0-602,0 6 0,0 1 317,0 7 0,0 0-317,0-7 0,0-1 0,0-4 0,0-4 0,0 0 2039,0-12-2039,0-16 0,0-16 0,0 4 0,0-21 0,0 5 0,0 1 0,0-6 0,0 5 0,0-15 0,0-2 0,0 15 0,0-1 0,0-4 0,0 0 0,0 2 0,0 1 0,0 0 0,0 3 0,0-6 0,16 2 0,-13 5 0,21 1 0,-22-7 0,21 7 0,-19 0 0,28-7 0,-5 7 0,-5-1 0,-2 12 0,-1-1 0,-7-18 0,21 13 0,-6-17 0,-7 35 0,4-12 0,-22 16 0,5 0 0,9 16 0,-4 12 0,21 9 0,-19-12 0,0 1 0,13 11 0,-9-2 0,-11-1 0,-7-7 0,0 0 0,0 7 0,-7-7 0,-35 1 0,9 5 0,8-26 0,-1-2 0,-7 10 0,-2-15 0,9 0 0,-1 0 0,-1 0 0,1 0 0,0 0 0,1 0 0,0 0 0,1 0 0,-12 0 0,9 0 0,13 0 0,15 0 0,0 0 0</inkml:trace>
  <inkml:trace contextRef="#ctx0" brushRef="#br1" timeOffset="66584">21361 15540 8191,'0'10'0,"0"-26"3276,0 10-1489,0-17 1031,0 38-2818,0-11 1719,0 20-1719,0-7 3276,0 11 0,0 15-3044,0 2-232,0-15 0,0 1 0,0-4 0,0 1 0,0 2 0,0 0 0,0 2 0,0-3 0,0 2 0,0 9 0,0-38 0,0 21 0,0-19 0,0 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52:57.81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10319 6950 24575,'0'25'0,"1"6"0,-1 7 0,-1-1 0,-6 5 0,-2 2-440,4-6 0,-2 4 0,0 1 0,-1-5 440,-3-3 0,-2-2 0,0-1 0,-2 3 0,0 0 0,2-1 44,-2 10 1,2 0-45,2-10 0,0 1 0,0 0 0,-1 3 0,0 0 0,1 2-212,-2 1 0,1 0 0,-1 2 212,-1 3 0,-1 2 0,1-3 0,5-7 0,0-2 0,0 0-4,-3 2 0,0 0 0,2-2 4,4 1 0,1-2 417,-4-3 1,2-3-418,7-2 362,0-11-362,0 0 1109,-16-5-1109,14 24 0,0 3 0,-21-9 0,21 6 0,2 3 6,-12-12 1,0-1-7,9 24 0,-13-18 0,0-1 0,12-3 0,-11 4 0,15-27 0,0 12 0,0-16 0,0 0 0,15-16 0,5 12 0,8-3 0,3-1 0,-8-1 0,3 2 0,5 5 0,4 2 0,-1-2 0,4-6 0,0 0 0,-4 7 0,1 2 0,0-1 0,9 0 0,0 0 0,0 1 0,0-2 0,3-2 0,2-1-350,-9 3 1,1 0-1,0 1 350,1-2 0,0-1 0,1 0 0,6-2 0,1-1 0,0 1 0,-2 3 0,-1 2 0,-1-2 0,-1-3 0,-1-1 0,1 1 0,-1 5 0,1 1 0,-3-2 0,5-6 0,-2-1 0,-2 6 0,-2 0 0,-10-6 0,-1 0 0,8 7 0,2 2 0,1-1 0,1 0 0,4 0 0,4 0 0,-3 0 0,3 0 0,-4 0 0,-2 0 0,-2 0 0,-3 0 0,3 0 0,-7 0 0,8 0 1049,-24 0-1049,5 0 0,-22 0 0,21 0 0,-3 0 0,7 0 0,7 0 0,1 0 0,-9 0 0,1 0 0,12 0 0,10 0 0,-37-8 0,4 6 0,-16-21 0,0 19 0,0-27 0,-16 3 0,12 7 0,-12-19 0,16 36 0,0-19 0,0 21 0,0-6 0,0 8 0,0-16 0,0 13 0,0-21 0,0 22 0,0-6 0,0 8 0,0-15 0,0 11 0,0-12 0,0 0 0,0-11 0,1-8 0,-1-9 0,-1-1-1093,-1 4 1,-1 0 0,0-4 436,3 6 1,1-3-1,-1-2 1,0-1 0,-2-1 616,-3 4 1,-2-2 0,-1-1-1,0 1 1,1 1 0,2 3-782,2-5 1,3 3 0,-1 0 0,-3-2 567,-2 0 0,-3-3 0,-1 0 0,2 2 0,2 7-661,6-11 1,-2 6 912,-9-3 0,-1 3-292,10 11 0,0 4 292,-14-8 3276,16 3-3254,0 21 3254,-15-3-1575,11 15 1575,-20 0-2814,6 0 350,-5 7 0,-5 1-812,-2-5 0,-4-2 0,-1 4 0,-4 1 0,1-1-1093,1-2 1,1 0 0,-1-1 391,-14-1 0,2 0 701,9 3 0,4 0 0,-7-4 0,0 0 0,5 0 0,11 0 0,4 0 0,21 0 0,-6 0 0,-8 0 3276,-4 0-1780,-7 0-1496,-6 0 0,8 0 0,-1 0 0,-23 0 0,1 0 0,-4 0 0,3 0 0,-2 0 0,10-1 0,-2 0 0,1 3 0,8 2 0,0 2 0,2-1 0,-9-4 0,6 2 0,8 13 0,3-16 0,22 0 0,-6 0 0,-7 0 0,-13-16 0,-7 14 0,-6 0 0,-4-9 0,-2-1 0,11 5 0,-1 1 0,2 1 0,-11-1 0,4 0 0,9-2 0,5 1 0,-7 7 0,17 0 0,10 0 0,8 0 0</inkml:trace>
  <inkml:trace contextRef="#ctx0" brushRef="#br0" timeOffset="1918">10460 7179 24575,'45'0'0,"-2"0"0,-15 0 0,5 0 0,-5 16 0,-9-5 0,5 7 0,-22-10 0,6 8 0,-8-12 0,0 11 0</inkml:trace>
  <inkml:trace contextRef="#ctx0" brushRef="#br0" timeOffset="2732">10813 7585 24575,'27'0'0,"7"15"0,1-11 0,2 28 0,-9-28 0,-5 19 0,-5-21 0,-6 6 0,3-8 0,-15 0 0</inkml:trace>
  <inkml:trace contextRef="#ctx0" brushRef="#br0" timeOffset="3672">11695 8237 8191,'0'20'0,"23"-4"3276,-1-16-2383,2 0 1,3 0 1924,18 0-2818,0 0 1719,-2 7-1719,-15-5 3276,5 22 0,-21-20-3218,3 12 0,-15-16 0,0 0 0</inkml:trace>
  <inkml:trace contextRef="#ctx0" brushRef="#br0" timeOffset="4335">12242 8608 24575,'0'0'0</inkml:trace>
  <inkml:trace contextRef="#ctx0" brushRef="#br0" timeOffset="5694">10337 7585 24575,'35'0'0,"-8"0"0,7 0 0,-22 0 0,19 0 0,-27 0 0,19 0 0,-21 0 0,22 0 0,-20 0 0,11 0 0</inkml:trace>
  <inkml:trace contextRef="#ctx0" brushRef="#br0" timeOffset="7603">10055 7973 24575,'25'0'0,"2"0"0,1 0 0,21 0 0,-10 0 0,-9 0 0,1 0 0,-1 0 0,1 0 0,3 0 0,2 0 0,4 0 0,0 0 0,-3 0 0,-1 0 0,-1 0 0,-1 0 0,-3 0 0,-2 0 0,11 0 0,-8 0 0,0 0 0,7 0 0,-12 0 0,-1 0 0,10 0 0,-19 0 0,-9 0 0,16 0 0,13 15 0,-11-12 0,3-2 0,2 8 0,-2-2 0,1-7 0,9 0 0,-35 0 0,12 0 0,-16 8 0,0-6 0,0 6 0,0-8 0</inkml:trace>
  <inkml:trace contextRef="#ctx0" brushRef="#br0" timeOffset="9301">9878 8414 24575,'49'0'0,"-8"0"0,6 0 0,-4 0 0,3 0 0,1 0-502,-10 0 1,2 0 0,0 0 0,-2 0 501,9 0 0,-2 0 0,0 0 0,-6 0 0,-1 0 0,-1 0 322,10 0 1,-3 0-323,-10 0 0,-2 0 331,12 0-331,-27 0 0,-8 0 0,-6 0 1029,21 0-1029,5 0 0,11 0 0,6 0 0,-6 1 0,0-2-1093,-4-4 1,1-1 0,-3 1 772,4 3 0,-3 0 320,-3-6 0,-1 0 0,1 8 0,-2 0 0,11 0 0,9-7 0,-22 5 0,-7-6 0,-5 8 0,-7 0 0,-6 0 0,6 0 0,-8 0 0</inkml:trace>
  <inkml:trace contextRef="#ctx0" brushRef="#br0" timeOffset="11470">9878 8767 24575,'32'0'0,"1"0"0,7 0 0,4 0 0,1 0 0,3 0 0,0 0-445,-5 0 0,0 0 0,-1 0 445,-1 0 0,0 0 0,-2 0 0,10 0 0,-2 0 136,-3 0 1,0 0-137,0 0 0,1 0 0,-2-7 0,2-2 0,-11 3 0,1 1 0,0-4 0,-4-4 0,-1-3 0,1 2 0,14 4 0,-2-1 130,-6-10 0,-6 2-130,-1 15 0,9-11 0,-35 15 675,12 0-675,-1 0 127,-3-8-127,21 6 0,-5-6 0,-1 8 0,-9 0 0,5 0 0,5-16 0,1 11 0,7 3 0,-1-2 0,2-5 0,0 0 0,13 4 0,-6 2 0,-10 3 0,-11 0 0,-19 0 0,12 8 0,7-6 0,-1 22 0,21-21 0,-23 13 0,-5-16 0,-15 0 0,0 0 0,0-16 0,0 13 0,0-13 0</inkml:trace>
  <inkml:trace contextRef="#ctx0" brushRef="#br0" timeOffset="68022">10372 13653 24575,'0'35'0,"0"-8"0,0 22 0,0-10 0,1-9 0,-2 1 0,-7 0 0,0-1 0,6-2 0,0-1 0,-6 0 0,1-1 0,7 1 0,0-3 0,0-22 0,0 5 0,0 9 0,0 12 0,0-3 0,0 3 0,0-1 0,0 0 0,0 18 0,0-3 0,0-15 0,15-7 0,5-5 0,23-15 0,-5 0 0,1 0 0,-10 1 0,2-2 0,1-3 0,3-2 0,-2 1 0,4 3 0,-1 0 0,0-6 0,0 0 0,4 7 0,-3 2 0,2-1 0,-11 1 0,1-2 0,16-15 0,-18 14 0,1 0 0,2-6 0,0 1 0,16 7 0,-19 0 0,4 0 0,-27 0 0,35 0 0,-9 0 0,-1 0 0,3 0 0,-5-4 0,0 0 0,5 3 0,-3 0 0,1-7 0,9 8 0,-35 0 0,11 0 0,-15 0 0,0 0 0,16-16 0,-4 13 0,11-6 0,3 2 0,-3 7 0,10 0 0,-1 0 0,-8 0 0,8 0 0,0 0 0,-8 0 0,25 0 0,-22 0 0,-7 0 0,3 0 0,-21 0 0,6 0 0,8 0 0,-12 0 0,11-8 0,-15 6 0,0-6 0,0-7 0,0-5 0,0-7 0,0-7 0,-15 7 0,11-1 0,-12-5 0,16 6 0,0 7 0,0-4 0,0 22 0,0-5 0,0-9 0,0 12 0,0-12 0,0 1 0,0 11 0,0-12 0,0 8 0,0 6 0,0-6 0,0 8 0,0-15 0,0 11 0,0-28 0,0 21 0,-8-23 0,6 7 0,-21 0 0,19 9 0,-12 10 0,16 8 0,0-16 0,0 12 0,0-11 0,0 15 0,-15-16 0,-13 12 0,7-7 0,-3-1 0,-6 3 0,-1 0 0,4-5 0,-1 1 0,-3 2 0,2 2 0,-1-7 0,-9 16 0,35 0 0,-27 0 0,27 0 0,-35 0 0,-6 0 0,1 0 0,-1 0 0,15 0 0,0 0 0,-14-1 0,-1 2 0,14 7 0,0 0 0,-6-6 0,-1 0 0,-2 5 0,2 2 0,-7 6 0,15-13 0,3 0 0,3 14 0,-25-16 0,38 0 0,-5 0 0,16 0 0,-16 0 0,5 0 0,-38 0 0,9 0 0,11 0 0,-2 0 0,-1 0 0,3 0 0,-10 0 0,5 8 0,26-6 0,-7 6 0,11-8 0,-12 15 0,16-11 0,0 12 0,-15-16 0,3 0 0,-22 0 0,7 0 0,0 0 0,9 0 0,10 0 0,8 0 0,0 0 0,0 0 0</inkml:trace>
  <inkml:trace contextRef="#ctx0" brushRef="#br0" timeOffset="70818">12489 13194 24575,'0'25'0,"0"11"0,0 1 0,0-12 0,0 1 0,0 11 0,0 6 0,0-23 0,0-5 0,0-7 0,0 10 0,0-6 0,0 19 0,0-19 0,0 21 0,-16-21 0,12 19 0,-12-27 0,16 12 0,0-8 0,0-6 0,0-18 0,0 10 0,0-33 0,0 35 0,0-20 0,0 23 0,0-7 0,0 8 0,16 0 0,-12 0 0,12 0 0,-16 0 0,8 0 0,-7 0 0,7 0 0,-8 8 0,16-7 0,4 7 0,7 8 0,-9-12 0,5 12 0,-19-1 0,27-11 0,-27 12 0,20-16 0,-22 0 0,6 0 0,7 0 0,-11 0 0,12 0 0,-16 0 0,0-16 0,0 12 0,0-11 0,0-1 0,0 12 0,0-12 0,0 16 0</inkml:trace>
  <inkml:trace contextRef="#ctx0" brushRef="#br0" timeOffset="75306">13124 13547 24575,'-16'-36'0,"4"17"0,-5 3 0,-7 16 0,20 0 0,-12 0 0,1 0 0,-13 39 0,17-16 0,1 3 0,-5 15 0,6-1 0,25 7 0,-12-16 0,19-31 0,-21-16 0,22 12 0,-20-27 0,11 19 0,-15-5 0,0-7 0,16 20 0,-12-11 0,12-1 0,-16 12 0,0-12 0,0 16 0,0 0 0,0 16 0,0-12 0,0 27 0,0-27 0,0 20 0,0-22 0,0 21 0,0-19 0,23 12 0,7-16 0,15 0 0,-2 0 0,-24 0 0,-3-16 0,-16 12 0,8-11 0,-6 7 0,6 6 0,-8-6 0,0 8 0,0-16 0,0 12 0,0-11 0,0-1 0,0 12 0,0-12 0,0 16 0,0-8 0,0 7 0,0-7 0,0 16 0,0 9 0,0 18 0,0-8 0,0-1 0,-8 14 0,6 9 0,-6-22 0,8 0 0,0-9 0,0 6 0,-16-21 0,13 13 0,-13-16 0,16 16 0,0-12 0,0 11 0,0-15 0,0-15 0,0-5 0,0-7 0,0-7 0,16-1 0,-13 14 0,5-7 0,0 1 0,0 11 0,-6-17 0,6 9 0,-8 20 0,0-27 0,0 27 0,0-12 0,0 8 0,15 7 0,-11-7 0,12 8 0,-16 0 0,16 0 0,-12 0 0,19 0 0,-21 0 0,22 0 0,-5 0 0,1 0 0,3 8 0,-21-7 0,6 7 0,-8-8 0,0 16 0,0-12 0,0 27 0,0-27 0,0 20 0,0-22 0,-8 21 0,6-3 0,-21-1 0,19 5 0,-27-6 0,19-7 0,-6 5 0,-5-16 0,19 0 0,-28 0 0,28 0 0,-11 0 0,15 0 0,0 0 0</inkml:trace>
  <inkml:trace contextRef="#ctx0" brushRef="#br0" timeOffset="77436">13688 13564 24575,'8'-49'0,"-1"14"0,4-2 0,4-8 0,5-2-313,-3 12 0,1 0 0,0 1 313,1-12 0,1 4 154,6 8 0,-3 3-154,-11-12 156,3 19-156,-30 22 0,3-5 0,-21 14 475,-3 11-475,-1-6 0,15 4 0,1-1 0,1-11 0,-3 12 0,21-8 0,-6 9 0,8 11 0,0-9 0,0 5 0,0-7 0,0 19 0,0 1 0,-16 6 0,13-16 0,-13 7 0,16-7 0,0 1 0,-16-11 0,12 7 0,-11-20 0,15 11 0,0-15 0,0 16 0,0-12 0,0 12 0,15-8 0,-11 9 0,12-5 0,-16 19 0,0-27 0,16 20 0,-13-22 0,13 6 0,-16-8 0,0 0 0,8 0 0,-6 0 0,6 0 0,7 0 0,-11-8 0,28 6 0,-28-6 0,11 8 0,-15-16 0,8 12 0,-6-11 0,22-1 0,-5 4 0,24-5 0,-21-7 0,17 20 0,-27-12 0,5 16 0,-9 0 0</inkml:trace>
  <inkml:trace contextRef="#ctx0" brushRef="#br0" timeOffset="81373">14305 13511 24575,'-15'-19'0,"11"-5"0,-27 22 0,27-21 0,-20 19 0,6-12 0,7 16 0,-21 16 0,28-12 0,-11 19 0,15-5 0,0 9 0,0-7 0,0 4 0,-8-7 0,6 11 0,-6 15 0,-8-6 0,12-2 0,-11-17 0,15-10 0,0 7 0,0-11 0,0 12 0,15-16 0,-11-16 0,12 12 0,-8-11 0,-6 7 0,6 6 0,7-22 0,-11 5 0,12-1 0,0-3 0,-12 21 0,11-22 0,-7 20 0,-6-27 0,22 27 0,-20-20 0,27 7 0,-27 5 0,11-4 0,-15 16 0,0 0 0,0 16 0,0-4 0,0 5 0,0 7 0,0-20 0,0 27 0,0-27 0,0 20 0,0-7 0,0 11 0,0-9 0,0-3 0,8-16 0,-6 0 0,6 0 0,-8 0 0,16 0 0,-12 0 0,11 0 0,-15-16 0,0-3 0,0-9 0,16-5 0,-12 6 0,12-1 0,-16-5 0,8 21 0,9-19 0,3 19 0,4-11 0,1-3 0,-2 2 0,10 8 0,-1-1 0,-9-6 0,11 19 0,-11-12 0,-19 16 0,28 0 0,-21 0 0,23 0 0,-7 0 0,1 0 0,5 0 0,-6 0 0,-7 0 0,-4 0 0,-9 0 0,-5 0 0,6 0 0,-8 0 0,-8 0 0,6-16 0,-21 12 0,19-11 0,-27 15 0,19 0 0,-6 0 0,-5 0 0,19 0 0,-28 0 0,28 15 0,-19-11 0,21 28 0,-22-28 0,21 19 0,-29-21 0,28 22 0,-11-20 0,15 11 0,0-15 0,0 16 0,0-12 0,0 11 0,0-15 0,0 8 0,0-6 0,0 6 0,0 8 0,0-12 0,0 27 0,15-27 0,-11 12 0,12-8 0,-16-7 0,0 7 0,16-8 0,-13 16 0,21-12 0,-22 12 0,6-1 0,7-11 0,5 20 0,0-22 0,3 6 0,-5-8 0,9 0 0,1-8 0,-11-26 0,7 11 0,-20-26 0,27 14 0,-27-3 0,12 11 0,-8-4 0,-6 19 0,21-6 0,-19-5 0,27 3 0,-27 0 0,12 5 0,-16 7 0,0 6 0,0-6 0,8 8 0,-6 0 0,6 0 0,-8 0 0,-8 24 0,6-3 0,-6 7 0,8-5 0,0-5 0,-16 9 0,12 1 0,-11-11 0,15 7 0,0-5 0,0 9 0,0 5 0,0-5 0,0-1 0,0 6 0,0-5 0,15-1 0,-11-9 0,12-10 0,-8-8 0,-6 0 0,6-8 0,-8-10 0,0-9 0,15-1 0,-11-5 0,12 21 0,-16-3 0,0-1 0,0 12 0,0-12 0,0 16 0</inkml:trace>
  <inkml:trace contextRef="#ctx0" brushRef="#br0" timeOffset="82494">15117 13070 24575,'0'0'0</inkml:trace>
  <inkml:trace contextRef="#ctx0" brushRef="#br0" timeOffset="85953">15611 13511 24575,'0'-19'0,"0"-5"0,0 22 0,-8-6 0,-10 8 0,-9 0 0,-16 0 0,-2 0 0,0 0 0,1 0 0,17 8 0,-6-6 0,21 22 0,-4-20 0,16 27 0,0-27 0,0 12 0,0-8 0,0-7 0,0 23 0,0-20 0,0 27 0,0-27 0,0 35 0,0-17 0,0 13 0,0-1 0,16-23 0,-12 5 0,12 0 0,-9-12 0,-5 11 0,6-15 0,-8 0 0,16-15 0,3-5 0,-5-1 0,0-1 0,19-15 0,-27 11 0,0 1 0,25-13 0,-27 3 0,20 2 0,-22 21 0,6-19 0,-8 27 0,0 4 0,0 4 0,0 27 0,-8-19 0,6 21 0,-6-21 0,8 19 0,0-19 0,0 6 0,0 5 0,0-19 0,0-4 0,8-12 0,9-21 0,11-2 0,-1 13 0,1-6 0,1 1 0,4 12 0,-10-10 0,-2 1 0,-6 12 0,1-4 0,-12 32 0,12-12 0,-32 19 0,12-5 0,-12 9 0,16 1 0,0 5 0,-15-5 0,11-1 0,-12 6 0,16-5 0,0-9 0,0 5 0,0-22 0,0 6 0,0-8 0,0-8 0,0-10 0,0-17 0,0 13 0,16-17 0,-12 12 0,27-10 0,-27-7 0,19 17 0,-21 9 0,6 10 0,8 8 0,-12 0 0,11 0 0,1 0 0,-12 0 0,20 0 0,-23 0 0,23 8 0,-20 10 0,12 9 0,-16-7 0,0 4 0,0-7 0,0 11 0,0-1 0,0 6 0,0-5 0,15-1 0,-11 7 0,12-23 0,-16 5 0,8-32 0,-6 12 0,21-19 0,5 5 0,9-9 0,-2-1 0,-2 11 0,-21 9 0,4 8 0</inkml:trace>
  <inkml:trace contextRef="#ctx0" brushRef="#br0" timeOffset="88951">16757 13741 24575,'12'-42'0,"0"-1"0,-3 13 0,3 0 0,13-12 0,1-1 0,-7 9 0,0 0 0,-3 5 0,2 0 0,-1-1 0,2-16 0,-1-1 0,4 2 0,-1 2 0,-11 11 0,-1 4 0,7 0 0,-16 28 0,0 12 0,0 21 0,0-5 0,0-1 0,0 22 0,0-25 0,0 25 0,8-22 0,-6 0 0,6-9 0,-8 6 0,0-20 0,0 27 0,0-27 0,0-4 0,0-4 0,0-27 0,0 19 0,0-22 0,0 7 0,0 0 0,15 9 0,-11-6 0,12-3 0,0 5 0,-15-6 0,2 2 0,20 18 0,-21-32 0,22 39 0,-20 1 0,11 17 0,-15 18 0,0-6 0,0 3 0,-1 11 0,2 2 0,5-7 0,2 1 0,2 0-329,1 2 0,2 1 1,0 0 328,-1 4 0,0-1 0,3-4 0,10-2 0,-1-2 0,-10 11 0,0-8 0,5-24 0,5 23 0,-22-37 0,6-2 0,-8-2 0,0-6 0</inkml:trace>
  <inkml:trace contextRef="#ctx0" brushRef="#br0" timeOffset="91687">17763 13547 8191,'0'-20'0,"-16"4"3276,12 16-1489,-27 0 1031,27 0-2818,-20 0 1719,22 16-1719,-5-4 3276,-9 21 0,12-5-3160,-12-8 0,1 3-116,11 22 0,-5-15 0,2 1 0,7 8 0,0-6 0,0-25 0,0 8 0,16-13 0,-12 13 0,27-32 0,-27 13 0,19-21 0,-21 6 0,6 7 0,-8-21 0,0 21 0,16-23 0,-12 7 0,11-1 0,-15 11 0,0-7 0,0 20 0,0-27 0,0 27 0,0 4 0,0 20 0,0 7 0,0 6 0,0 3 0,0 1 0,0 6 0,0-16 0,0 7 0,16-23 0,-12 5 0,12-16 0,-16 16 0,0-12 0,8 11 0,-7-15 0,7 0 0,8 0 0,11 0 0,19 0 0,-16 0 0,0 0 0,-2 0 0,-1 0 0,0 0 0,-1 0 0,9 0 0,-17-15 0,-10-13 0,-8-9 0,0 12 0,0-1 0,0-11 0,16-6 0,-13 0 0,13 21 0,0-1 0,-11-8 0,2 1 0,9 10 0,1 1 0,-11-8 0,0 5 0,9 10 0,-15-4 0,16 1 0,-28 26 0,24-7 0,-25 15 0,-5 5 0,14 14 0,-8-13 0,0 1 0,10 19 0,-2-12 0,0 2 0,4-3 0,0 1 0,0 10 0,0 0 0,0-10 0,0-1 0,0 3 0,0-2 0,0 12 0,0-17 0,0 3 0,0-27 0,0 12 0,8-16 0,-6-16 0,22-3 0,-20-9 0,11 10 0,1-5 0,11 3 0,11 1 0,-3 3 0,-2 16 0,-21 0 0,4 0 0</inkml:trace>
  <inkml:trace contextRef="#ctx0" brushRef="#br0" timeOffset="93069">17957 13811 24575,'19'0'0,"5"0"0,-7 0 0,-5 0 0,27-15 0,-33 11 0,18-12 0,-8 16 0,-13 0 0,13 0 0,-16 0 0,16 0 0,-12 0 0,19 0 0,-5-16 0,-6 12 0,19-11 0,-27 15 0,12 0 0</inkml:trace>
  <inkml:trace contextRef="#ctx0" brushRef="#br0" timeOffset="94052">18715 13952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56:29.96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15346 14041 24575,'20'0'0,"11"0"0,-27 0 0,35 0 0,-9 0 0,2 0 0,4 0 0,0 0 0,1 0 0,-4 0 0,3 0 0,-1 0 0,11 0 0,0 0 0,-2 0 0,0 0 0,-2 0 0,0 0 0,3 0 0,-2 0 0,-12 0 0,-1 0 0,15 0 0,-2 0 0,-3 0 0,-14 0 0,0 0 0,1 0 0,-3 0 0,14 0 0,-13 0 0,1 0 0,11 0 0,-2 0 0,-2 0 0,3 0 0,1 0 0,-10 0 0,5 0 0,-28 0 0,11 0 0,-7 0 0,26 0 0,5 0 0,-12 0 0,-1 0 0,1 0 0,-3 0 0,-22 0 0,5 0 0,-7-16 0,0 12 0,0-20 0,0 22 0,0-21 0,-7 19 0,-27-27 0,-5 19 0,10-5 0,-3 1 0,-2 10 0,0 0 0,1-10 0,1 0 0,5 14 0,-1 1 0,-7-8 0,5 2 0,15 7 0,-17 0 0,32 0 0,0 0 0,0 16 0,0-13 0,0 13 0,0 0 0,0-12 0,16 11 0,-12-7 0,12-6 0,-1 6 0,-11 8 0,20-12 0,9 27 0,-7-25 0,3 0 0,3 10 0,1 1 0,10-3 0,-2 0 0,-16 0 0,-1-1 0,2-4 0,-1 0 0,8 14 0,-21-19 0,4 12 0,-16-16 0,0 15 0,0-11 0,0 12 0,0-16 0,-16 8 0,12-6 0,-12 6 0,9-8 0,5 15 0,-6-11 0,-8 12 0,-4-16 0,-7 16 0,-6-12 0,5 19 0,1-5 0,-6-7 0,5 13 0,8-22 0,-3 21 0,5-3 0,7 0 0,-21 3 0,28-21 0,-11-2 0,15-2 0,0-6 0</inkml:trace>
  <inkml:trace contextRef="#ctx0" brushRef="#br0" timeOffset="3380">15170 15540 24575,'19'0'0,"13"0"0,-28 0 0,19 0 0,-5 0 0,9 0 0,16 0 0,2 0 0,-12 0 0,3 0 0,7 0 0,2 0-161,-10 0 0,2 0 0,-1 0 161,0 0 0,0 0 0,0 0 0,1 0 0,1 0 0,-1 0 0,8 0 0,0 0 0,3 0 0,0 0 0,-3 0 0,-2 0 0,-6 0 0,-2 0 0,5 0 0,-3 0 0,2 0 0,-2 0 0,-1 0 0,-3 0 0,0 0 0,1 0 483,3 0-483,6 0 0,0 0 0,-13 0 0,1 0 0,18 0 0,-22 0 0,-3 0 0,-7 0 0,-9 0 0,8 0 0,-12 0 0,11-16 0,-15 12 0,-15-11 0,11 15 0,-12 0 0,16 0 0,-8 0 0,6 0 0,-21-16 0,3 4 0,-23-5 0,6 9 0,11 0 0,1 0 0,-12 4 0,1-12 0,3 16 0,21 0 0,-19 0 0,27-15 0,-12 11 0,16-12 0,0 16 0,0 0 0,0-8 0,0 6 0,0-6 0,-7 8 0,5-15 0,-6 11 0,8-12 0,0 16 0,0 0 0,0 24 0,8-3 0,-6 7 0,21 3 0,-3-19 0,-1 5 0,-3 7 0,-8-20 0,-6 12 0,6-1 0,-8-11 0,15 12 0,-11-16 0,12 8 0,0-6 0,-5 21 0,23-3 0,-7 7 0,-7-9 0,3-10 0,-21-8 0,6 15 0,-8-11 0,0 12 0,0-16 0,-8 0 0,-9 16 0,-19-12 0,7 6 0,-3 3 0,-3-4 0,-2 0 0,-7 4 0,0 1 0,2-1 0,3 2 0,15 2 0,1-1 0,-16-4 0,37 3 0,-6-30 0,8 3 0,0-6 0,0 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7:11.30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13194 8396 24575,'45'0'0,"-17"0"0,3 0 0,-11 0 0,-1 0 0,13 0 0,-28 0 0,11 0 0,32-16 0,-19 13 0,-3-6 0,1 2 0,5 7 0,-27 0 0,27 0 0,-11 0 0,0 0 0,-5 0 0,-15 0 0</inkml:trace>
  <inkml:trace contextRef="#ctx0" brushRef="#br1" timeOffset="109685">22966 14393 24575,'-8'26'0,"0"-1"0,5 14 0,-4-13 0,-2-1 0,-7 11 0,12-1 0,-11-15 0,30-5 0,-11-15 0,12 0 0,0 0 0,-13-15 0,29 11 0,-28-12 0,11 0 0,-15 12 0,0-27 0,16 11 0,-12 1 0,12-13 0,-16-3 0,0 12 0,-16-24 0,12 43 0,-27-12 0,11 16 0,1 0 0,-13 16 0,28 3 0,-27 17 0,27-1 0,-12-16 0,16 13 0,0-13 0,0 17 0,0-17 0,0-3 0,0-16 0,0 16 0,0-12 0,16 11 0,-12-15 0,27 0 0,-27 0 0,12 0 0,-16 0 0,0-31 0,0 7 0,0-1 0,0-1 0,0 7 0,0-13 0,0 29 0,0 3 0,0 19 0,-16 16 0,12 1 0,-4-10 0,1-1 0,7-2 0,0-7-820,0-36 1,0 1 0,0 3 0</inkml:trace>
  <inkml:trace contextRef="#ctx0" brushRef="#br1" timeOffset="111936">23866 14464 24575,'-43'-16'0,"5"-3"0,-5-1 0,8 4 0,15 16 0,5 0 0,-1 16 0,12-12 0,-12 43 0,16-39 0,0 39 0,0-43 0,0 27 0,0-27 0,0 27 0,0-27 0,0 28 0,0-13 0,0 17 0,0-17 0,0-3 0,16-16 0,-12 0 0,27 0 0,-27 0 0,28 0 0,-28 0 0,27-16 0,-27 12 0,35-11 0,-33-1 0,17 12 0,-7-12 0,-12-15 0,12 23 0,-16-39 0,0 43 0,0-27 0,0 27 0,0-28 0,0 44 0,0-24 0,0 44 0,0-13 0,0 1 0,0 27 0,0-8 0,0-5 0,0 7 0,0 2-678,-1 3 0,0 2 0,3 3 678,3-4 0,4 2 0,0 1 0,-1 0 0,-2-2 0,-1-1 0,1 0 0,1-1 0,1-4 0,2-1 0,-1-2 0,-1-2 0,2 15 0,-4-6 0,-6-18 0,0-5 0,0-8 0,0-15 0,-47-31 0,15 19 0,-3 1 0,1-5 0,-2-3 0,-2 3 470,-5 3 1,-1 2-1,2-1-470,9 0 0,2 0 0,1 1 0,-16 1 0,5 0 0,6-5 0,4 15 0,27-16 0,-12 12 0,32-12 0,-12 16 0,12 0 0</inkml:trace>
  <inkml:trace contextRef="#ctx0" brushRef="#br1" timeOffset="114138">22596 14781 24575,'-43'0'0,"0"0"0,-1 0 0,1 1 0,-3-1 0,-3 0 0,-3 0 0,-5-1-328,15 1 0,-3-2 0,-2 1 1,-1-1-1,-3 1 0,0-1 1,-2 0-1,0 0 0,-1 0 1,1 1 92,7-1 1,-1 1 0,0 0 0,-1 0 0,0-1 0,-2 1 0,1 0 0,-1 0 0,-1-1 0,1 1 0,-1-1 0,1 1 0,-1-1 0,1 0 29,3 0 0,1 1 0,0-1 0,-1 1 1,0-1-1,1 0 0,-1 1 0,-1-1 0,1 0 1,0 0-1,-1-1 0,0 1 0,0-1 0,-1 0 1,0 0-1,0-1 22,1 0 1,0 0 0,-1-1 0,0 0 0,-1 0 0,0 0 0,-1-1 0,1 0 0,0 0 0,-1 0 0,1 0 0,0 0 0,0 0 0,0 0 0,2 1 0,-1-1 0,1 0 0,1 1 98,-2-1 1,-1 1 0,1 1 0,1-1 0,0 1 0,1-1 0,-1 1 0,1-1 0,0 0 0,0 0 0,1-1-1,-1 0 1,1-1 0,-1 0 0,0-1 83,0-2 0,0 0 0,-1-1 0,0 0 0,1-1 0,-1-1 0,1 0 0,-1 0 0,2 0 0,-1 0 0,2 0 0,0 1 0,1 0 0,1 1 0,1 1-172,-7-1 0,1 1 0,1 0 1,1 2-1,1-1 0,1 0 0,0 0 1,1-1-1,0-1 0,-1-2 172,-2-2 0,0-1 0,1-2 0,-1-1 0,2 0 0,0 1 0,1-1 0,2 2 0,1 1 182,-7 0 0,3 0 0,1 2 0,1 0 0,1-2 0,-1-2-182,-1-2 0,1-3 0,0-1 0,1-1 0,1 2 0,1 1 416,0 3 0,1 1 1,1 1-1,2-2 0,4-2-416,0-6 0,4-3 0,2-1 0,0 1 0,-8-4 0,1-1 0,3-1 0,3-5 0,4-1 0,-1-1 0,5 10 0,0 0 0,0 0 0,2-1 0,-3-12 0,2-1 0,-2 1 0,-1 8 0,-2 0 0,0 1 0,3 1 0,4-3 0,2 2 0,-2-1 1092,-6-8 0,-3-1 0,3 7-939,2 10 1,2 1-154,6-2 0,0-4 0,-2 3 0,-12-5 0,-1 0 0,6-7 0,1-3 0,2 14 0,-1-2 0,2 2 0,-2-9 0,1 1 1638,-1 4 0,0 2-1100,0 4 0,1 3 2542,-2-7-3080,3 31 1574,16-8-1574,0 43 311,0-27-311,-16 28 0,12 11 0,-10-9 0,-3 4 0,8 10 0,-2 2-180,-6-14 0,-4-1 1,1 0 179,-2 11 0,2-2 0,-2 2 0,1-6 0,6 0 0,-1 7 0,12-43 0,-12 27 0,16-27 0,0 12 539,0-16-539,0-16 0,0-8 0,0-3 0,0-2 0,0-1 0,-1-12 0,2-2 0,7 0 0,0 2 0,-7 4 0,2 1 0,13 1 0,-1 2 0,-12 7 0,-2 3 0,15-12 0,2 16 0,3-3 0,6-9 0,3-4-460,0 4 0,4-1 0,0 0 460,-7 6 0,0-1 0,0 0 0,-2 1 0,1-4 0,-2 0 0,0 3 0,12-9 0,-5 7 0,-12 11 0,-3 19 0,-16 19 0,-1 5 0,2 3 0,6 7 0,2 3 0,-1 7 0,3 2 0,4-16 0,3-1 0,0 2 460,1 7 0,-1 1 0,0-6-460,2-10 0,-1-1 0,8 17 0,-7-8 0,-16-27 0,12 12 0,-16-16-820,0 16 1,0-12 0,0 11 0</inkml:trace>
  <inkml:trace contextRef="#ctx0" brushRef="#br1" timeOffset="115097">15099 11448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0:47.1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8026 10319 24575,'-43'0'0,"-2"0"0,3 8 0,-8 5 0,3 5 0,9 3 0,2 3 0,-4 3-547,8-7 1,-3 0 0,-1 1 0,-2 2 0,2 1 0,1 2-1,1 3 1,1 3 0,1 2 0,1 1 0,-1 0 0,0 0 122,4-4 0,-1 0 0,1 0 1,-1 1-1,1 1 0,-1 0 0,0 1 424,1 0 0,-1 1 0,0 1 0,0 0 0,1 1 0,0 0 0,0 0 0,2-1 0,-1 3 0,2-1 0,0 1 0,1 0 0,0-1 0,1 1 0,-1 0-9,-1-1 1,0 0 0,0 0-1,1 1 1,0-1 0,2-1 0,2-1 8,-1 7 0,2-2 0,1 0 0,1-1 0,0-1-89,-5 3 1,0-1-1,1 0 1,3 0 88,6-2 0,3 0 0,1 0 0,0-2 0,-1 2 0,-1-2 0,2 1 0,-1 5 0,0 0 0,3-1 0,5 7 0,0-2 0,-3-3 0,1 2 0,0-10 0,2 2 0,5-1 0,5 2 0,6-1 0,0 1 528,-2 3 1,2 1-1,6-3-528,4-8 0,7-3 0,2-1 0,2-1 119,-4-4 1,1-2 0,1 0 0,3-1 0,3-1-120,1-2 0,2-1 0,3 0 0,2-1 0,1-1 0,1-1 0,1 0-303,-6-3 1,0 0-1,2-1 1,1-1-1,0 0 1,1 0-1,0 0 1,1-1-1,0 1 303,-5 0 0,1-1 0,1 1 0,0 0 0,0-1 0,1 1 0,0-1 0,0 0 0,0-1 0,0 0 0,-1-1-281,1-1 0,0 0 0,1-1 0,-1 0 0,0-1 0,1 0 0,-1 0 0,0 0 0,0 0 0,0-1 1,-1 1 280,3 0 0,0 0 0,0 0 0,-1 0 0,0 0 0,0-1 0,0 1 0,0-1 0,0 0 0,-1 0 0,0-1 0,0 1 0,0-1 0,-1 0 0,1 0 0,-1 0 0,0-1 0,0 1 0,1 0 0,-1 0 0,-1 0 0,0 0 0,1 0 0,-1 0 0,0 0 0,0 0 0,0 0 0,0 0 0,-1 0 0,1 0-169,0 0 0,-1 0 0,0 0 0,1 0 0,-1 0 0,0 0 0,0 0 0,0 0 0,0 0 0,-1 0 169,3 0 0,0 0 0,-1 0 0,1 1 0,-1-1 0,0 0 0,0 0 0,-1 0 0,1-1-47,3 0 0,-1-1 0,1 0 1,-1 0-1,0 0 0,0 0 1,0-1-1,0 1 47,-3 0 0,1 0 0,0 0 0,-1-1 0,0 1 0,0-1 0,-1 1 0,0-1 151,4-1 0,0 1 0,0-1 0,-1 0 0,0 0 1,-1 0-1,0-1-151,1 0 0,1 0 0,-2-1 0,0 0 0,-1 0 0,-1 1 430,3 0 0,0 0 0,-1 0 0,-2 0 0,-3-3-430,0-1 0,-3-2 0,-1-1 0,-2 1 1092,6-1 0,-3 0 0,-3-1-1079,-2-3 1,-3-3 1624,-3-6 0,-5 1-1067,-11 0 1067,2-6 0,-2-4-1544,-9 3 1,-2-1-95,3-2 0,1-3 0,-3-6-469,-5 8 1,-2-5 0,-3-3 0,-1-2 0,-1-2 0,-1 2 0,1 0 367,-1 1 1,0-1-1,-1 1 1,-1 0 0,-1-2-1,-2 0 1,-2-2 100,3 8 0,-2-2 0,-1 0 0,-1-2 0,0 0 0,-2 0 0,0 0 0,-1 0 0,-1 1 0,0 0 0,-1 2-298,-1 1 0,0 1 0,-1-1 0,0 1 0,-2 1 0,0 0 0,0 1 0,-2 0 1,0 0-1,-1 2 0,-1 0 153,-1 0 0,-2 1 1,0 0-1,-2 1 0,0 0 1,-1 1-1,0 1 0,0 0 1,-1 1-1,1 1 0,0 0 145,-2 0 0,1-1 0,-1 2 0,1 0 0,-1 1 0,0 1 0,-1 0 0,0 2 0,-2 0 0,0 2 0,2 1 0,-1 2 0,-1 1 0,0 1 0,-1 0 0,0 1 0,-1 0 0,1 2 0,0 0 0,0 0 0,1 1-298,0 1 0,0 0 1,0 1-1,0 0 0,0 1 1,1 1-1,-1 0 0,0 1 1,-1 0-1,0 0 298,-2 1 0,0 0 0,-2 1 0,1 0 0,-1 0 0,1 1 0,0 1 0,0-1 0,1 1 0,0-1 0,0 1 0,0-1 0,1 1 0,-1 0 0,2 1 0,-1-1 0,2 1 0,0 1 0,1 0 0,-6 1 0,1 0 0,0 1 0,2 1 0,0-1 0,1 1 0,1-1-118,0 0 1,1 0-1,0 0 1,2 0-1,1 0 1,0 0 117,-9 0 0,2 0 0,1 0 0,2 0 0,-6 0 0,2 0 0,3 0 0,8 0 0,3 0 0,1 0 1209,-3 0 0,4 0-1209,-13 0 3276,1 0-3035,17 0 1,9 0 0,11 0-1</inkml:trace>
  <inkml:trace contextRef="#ctx0" brushRef="#br0" timeOffset="1767">12224 9790 8191,'-20'0'0,"5"23"3276,15 22-2383,0-4 1,0 6-894,0-5 0,0 2 0,0 2 247,0-6 0,0 1 0,0 2 1,0 1-248,0-3 0,0 1 0,0 0 0,0 2 0,0-1 0,0 2 0,0 0 0,0 1 0,0 1 0,0 1 0,0 0 0,0 1 0,0 1 0,0 1 0,0-2 0,0-2 0,-1 1 0,1-3 0,-1 0 0,1 0 0,2-1 0,0 2 0,2 1 0,0-1 0,2-2 0,1-3 470,5 6 1,1-4 0,7-4-471,10-4 0,7-4 0,0-1 0,1 1 0,1-2 0,4 0 642,-9-10 0,3-1 0,2 0 0,0-1 1,0-1-643,-2-2 0,1 0 0,-1-2 0,1 0 0,2 0 0,6 1 0,1 0 0,1 0 0,0-2 0,0-2 0,-2-1 0,1-2 0,-1-1 0,0-1 0,0 1 0,2-1 0,-1 0 0,0-1 0,0 1 0,2-2 0,-6 0 0,1 0 0,0-1 0,0 0 0,-1 0 0,-1 0 0,2 0 0,-2-1 0,0 0 0,0 0 0,2-1 0,-3 1 0,1-1 0,1 0 0,0 0 0,0-1 0,0-1 0,6-2 0,-1-1 0,0-1 0,1-1 0,2 1-547,-4 1 1,1 0 0,0 0 0,1 0 0,2-1 0,0-1 500,-7 0 0,1-1 1,1-1-1,0-1 1,1 1-1,-1 0 0,1 0 1,0 1-232,1 1 1,-1 1 0,1 0 0,-1 1 0,1-1 0,1 1 0,-1-2 0,1 0 276,-2 0 0,1-1 0,0 0 0,0-1 0,1 0 0,-1 0 0,0 0 0,-1 1 0,-1 0 0,2 1 0,0 0 0,-1 0 0,-1 1 0,0-1 0,0 0 0,-1 0 0,0-1-180,3-2 1,0-1 0,-1 0 0,0-1 0,-1 1 0,-1-1-1,-1-1 180,1 1 0,-2-1 0,0 0 0,-2-1 0,-1 0 0,-1-2 60,1-2 1,-1-1 0,-2 0 0,-1-3 0,-2-1-61,5-7 0,-2-3 0,-3-2 0,-1-2 0,-6 7 0,-1-2 0,-1-1 0,-3-1 0,-2 0 0,-2-10 0,-4-2 0,-2-1 0,1-1 0,-1 7 0,2-1 0,-2-1 0,-1 0 0,-3 0 246,-5 0 1,-3 0 0,-2-1 0,-1 1 0,1-1-247,1 2 0,0 0 0,-1 0 0,-1 0 0,-2 0 0,-4-3 0,-1 0 0,-3 1 0,-1 0 0,-1 1 0,0 5 0,-2 1 0,-1 1 0,0 0 0,-2 0 0,-1-2 0,0 0 0,-2-1 0,-1 2 0,-3 2 0,-2 2 0,-2 1 0,-2 2 0,-2 0 0,-1-1 0,1 3 0,-2-2 0,-1 1 0,-1 1 0,0 2 0,-1 1 0,3 4 0,-1 2 0,-1 1 0,1 1 0,-2 1 0,1-1 0,-1 1 0,-1 0 0,0 0 0,0 2 0,0 0 0,0 2 0,-4 0 0,0 2 0,0 1 0,1 2 0,0 1 0,-7 2 0,2 3 0,0 0 0,0 0 0,1-2 0,1-1 0,1 1 0,-1 1 662,-1 2 0,1 1 1,0 0-1,0 1-662,3-1 0,0 0 0,0 0 0,0 0 0,0 0 0,0 0 0,-1 0 0,-2 0-6,0-1 1,-3 1 0,0-1 0,-1 1 0,2 2 5,1 1 0,2 1 0,-1 1 0,0 1 0,-2-1 0,7 0 0,-2-1 0,-1 1 0,0 0 0,0 1 0,2 0 0,1 1 0,-7 2 0,3 2 0,1 0 0,-1 1 0,1-1 0,-3 1 0,-1 1 0,1-1 0,0 1 0,3-2 125,1 1 0,2-1 1,0-1-1,2 2-125,3 0 0,1 1 0,0 0 0,0 0 0,-1 0 0,0 0 0,1 0 0,1 1 424,-6 3 0,2 0 0,3 4-424,4 8 0,3 3 0,-2-1 0,-3-6 0,-1-1 0,4 4 0,9 6 0,5 5 0,-1-1 0,-2-2 0,-1 0 0,2-2 659,-5 9 0,4-2-659,10-1 0,1-3 3276,-7 6-3264,16-23-832,0-5 1,0-15 0,0 0 0</inkml:trace>
  <inkml:trace contextRef="#ctx0" brushRef="#br0" timeOffset="3690">8520 9472 24575,'38'0'0,"0"0"0,1 0 0,-1 0 0,-1 0 0,3 0 0,3 0 0,1 0 0,2 0 0,2 0 0,1 0-274,-8 0 1,1 0 0,2 0 0,1 0 0,1 0 0,1 0 0,1 0 0,0 0 0,0 0 0,0 0 0,-1 0 0,0 0-1,1 0 1,0 0 0,-1 0 0,1 0 0,0 0 0,-1 0 0,2 0 0,-1 0 0,1 0 0,1 0 0,0 0 0,0 0 54,-4 0 1,1 0-1,0 0 1,0 0-1,1 0 1,1 0-1,-1 0 1,1 0-1,0 0 1,0 0 0,-1 0-1,1 0 1,-2 0-1,1 0 1,-1 0-35,3 0 1,0 0 0,0 0 0,0 1 0,-1-1 0,0 0 0,0 0 0,0 0 0,0 0 0,0 0 0,0 0 0,0 0 0,-1-1 156,1 0 0,-1 1 0,1-1 0,-1 0 0,1-1 0,-1 1 0,0 0 1,0 0-1,0-1 0,0 1 0,-1-1 0,0 1 0,0-1 96,0 1 0,1 0 0,0 0 0,0 0 0,-1 0 0,0 0 0,0 0 0,-1 0 0,-1-1 0,-1-1 0,-1 0 0,-1 0-132,9-3 0,-2 0 0,-1 0 0,-1-2 1,-1 0-1,-1 0 0,-2 0 0,-1-1 132,2 0 0,0-1 0,-2 1 0,-2-2 0,-2-1 0,-3-2 513,3-4 0,-4-3 1,-3-2-1,-3-3-513,-3-3 0,-4-2 0,-1-2 0,-2-1 0,1-1 0,-2 0 0,0-2 0,-1-1 391,-1 0 1,-1-2 0,1-1-1,-1 0 1,1-1-392,1-3 0,1 0 0,0-1 0,-2 0 0,0-1 0,-4 6 0,-2-1 0,0 1 0,0-1 0,-1 0 0,1 1 0,2-8 0,0 1 0,0 0 0,-2 0 0,-2 0 0,-5 0 0,-2 0 0,-1 0 0,-2 1 0,1 2 766,1-2 0,1 2 0,-2 1 0,-7 0-766,-4 6 0,-6-1 0,-2 1 0,-2 1 0,-1 1 0,0 2 0,-1 1 0,-3 1 0,-1 1 0,-2 0-63,-1 3 1,-3 0-1,-2 1 1,-1 1 0,0 0-1,-2 1 63,5 2 0,-1 0 0,0 1 0,-1 1 0,-1 0 0,-2 1 0,-2 1 0,1 2 0,-3 0 0,-1 2 0,-2 0 0,0 0 0,-1 2 0,1-1 0,0 1 0,1 0 0,-1 0 0,0 1 0,1 0 0,0 0 0,-1 1 0,0 0 0,-1 1 0,-2-1-295,7 3 0,-1-1 1,-1 1-1,-2-1 0,1 1 1,-1 1-1,0-1 0,1 1 1,1 0-1,0 0 0,2 1 295,-6-1 0,0 1 0,2 0 0,0 0 0,1 1 0,0 0 0,-1 0 0,0 0 0,-1 0 0,0 0 0,-1 0 0,1 0 0,-1 1 0,1 0 0,1 0 0,0 1-104,-3-1 1,0 2-1,2-1 1,-1 1 0,0 0-1,1 0 1,-1-1 103,0 0 0,-1 0 0,0-1 0,0 1 0,1-1 0,1 1 0,1-1 0,-1 1 0,2 0 0,1-1 0,0 1 0,0 0 0,0 0-55,-2 0 0,1 0 0,-1 0 0,1-1 1,2 1-1,1-1 55,-6-1 0,2-1 0,1 0 0,0 0 171,-2-2 1,-1 0-1,1-1 1,1 0-172,2 0 0,0 0 0,1-1 0,1-1 0,6-1 0,0-2 0,2 0 0,-1 1 0,-7 0 0,-1 2 0,2 0 0,4 0 0,2-1 0,-2 2 1041,1 0 0,-1 1 1,-2 0-1042,4 2 0,-1 0 0,-1 0 0,0 1 0,-1 0 0,0 2 0,-1 0 0,-3 0 0,-1 1 0,-3 1 0,-1 0 0,1 1 0,2 1 0,0 1 0,2 1 0,1 0 0,-3 1 356,2-1 1,-2 0 0,0 1 0,0 1 0,4 3-357,1 3 0,3 2 0,0 2 0,0 1 0,-3-1 0,0 2 0,0 0 0,1 2 0,1 2 0,0 2 0,0 1 0,1 1 0,-1 1 0,1 1 0,0 0 0,0 0 0,3-1 0,1-1 0,0 1 0,0 1 0,-1 3 0,0 1 0,1 1 0,3 1 0,4-2 0,3 0 0,1 1 0,1 1 0,-2 4 0,0 0 0,2 2 0,3 1 0,4 4 0,2 1 0,2 1 0,1 0 0,1 1 0,1 1 0,0 1 0,2-1 0,0-1 0,0 0 0,2 0 0,0 2 0,2-4 0,0 1 0,0 1 0,2-2 0,1-1 0,2-1 0,2-2 0,0-1 0,2 2 0,0 7 0,1 1 0,3-1 0,4-5 0,2-9 0,2-2 0,4-3 0,2 0 0,7 3 0,4-2 0,4 0 0,3-1-239,-10-8 0,2 0 1,2-1-1,1 0 0,2 0 1,-1-1-1,0-1 239,1 1 0,0-1 0,1-1 0,0 0 0,1 0 0,1 0 0,1 0 0,-2-1 0,2 1 0,0 0 0,2 1 0,0-1 0,0-1 0,0 0 0,0-1 0,-1-2 0,1-1 0,1-1 0,-1-1 0,0-1 0,0 0 0,0-1 0,0 1 0,-1-1 0,-1 1 0,-1 1 0,1-1 0,-1 0 0,0 0 0,0-1 0,-1-1 0,-1-1 33,8 0 1,0-2-1,-1-1 1,-1-1-1,-1-1 1,-3 1-34,8 0 0,-2-1 0,-3-1 0,-4-3 0,-1-6 0,-3-2 0,-4-3 0,3-4 0,-8-3 0,-4-16 0,-18 13 0</inkml:trace>
  <inkml:trace contextRef="#ctx0" brushRef="#br0" timeOffset="6217">17516 12347 24575,'-35'0'0,"1"0"0,-11 0 0,-6 0 0,12 0 0,-3 0 0,-3 0 0,-1 0-656,0 0 1,-1 0-1,-1 0 1,-2 0 0,0 0 108,2 0 1,0 0 0,-2 0 0,0 0 0,0 0 0,0 0 162,4 1 0,0 0 0,-1-1 0,0 2 0,0-1 0,0 0 0,1 1 384,1 0 0,0-1 0,1 1 0,-1 0 0,1 1 0,0 0 0,2 2 0,-3 1 0,1 2 0,0 0 0,1 1 0,1 1 0,-1 0 31,0-1 1,0 1-1,1 0 1,0 0 0,1 2-1,3 1-31,-8 7 0,4 3 0,0 0 0,0 0-240,5-6 1,0-1 0,0 1 0,1 1 0,2 2 239,-3 6 0,1 3 0,2 0 0,-2-2 0,1-3 0,-1-2 0,0 1 0,2 3 357,2 4 1,2 3 0,0 0 0,-1-2-358,0-7 0,0-2 0,1 0 0,0 2 0,3 3 0,0 1 0,1 0 0,-2 1 0,-5 1 0,-2 1 0,-1-1 0,3 0 0,-3 5 0,2-2 0,0 3 0,7-5 0,0 2 0,1 0 0,2-2 947,1-1 0,3-1 1,3 2-948,4 5 0,5 1 0,1 1 0,1-2 0,0-1 0,3 2 0,1 6 0,3 1 0,0 0 354,-3 1 1,1-1 0,4 1-355,7-1 0,4 0 0,1 1 0,-3 2 0,0 0 0,5-2 0,3-11 0,5-1 0,0-1 0,-1 2-274,-3 5 0,-1 1 1,0 1-1,1-4 274,2-5 0,2-2 0,0-1 0,-2 2 0,0 4 0,-2 2 0,0-1 0,3-1-35,0-5 1,2-1-1,1-1 1,-1 0 34,2 3 0,1 1 0,0-1 0,1 1 0,-2-4 0,1 0 0,0 1 0,2-2 0,1 0 0,2-1 0,0-1 0,2-1 0,3 1 0,2 0 0,-7-4 0,3 1 0,2 0 0,1 0 0,1 1 0,1-1 0,-1 0 0,0-1 0,-1-2-410,0 1 0,0-2 1,-1-1-1,0 0 1,0-1-1,1 1 0,1 0 1,2 1 358,0-1 0,1 1 1,1 1-1,2 0 0,0 0 1,0-1-1,0 0 0,-1 0 1,-1-1-1,-1-2 51,2 1 0,-2-2 0,-1 0 0,0-1 0,0 0 0,1-1 0,1 0 0,2 0 0,-5-2 0,1-1 0,2 1 0,1-1 0,1 0 0,0-1 0,-1 1 0,0-1 0,0 0 0,-3 0 0,0 0 0,4 1 0,-2 0 0,-2-1 0,0 0 0,0 0 0,0 0 0,2-1 0,0 1 0,3-2 0,1 1 0,2-1 0,0 0 0,0 0 0,-1 0 0,-1-1 0,-2-1 0,-4 0-194,12 1 1,-5-1 0,-2 0-1,0-1 1,0-1 193,1 0 0,0 0 0,-1 0 0,1-1 0,-1 0 0,0-1 0,-1 1 0,0-2 0,0 1 0,1 0 2,-4 0 0,0 0 0,0 0 0,1 1 1,-1-2-1,0 1-2,-2-1 0,0 1 0,-1-1 0,0-1 0,2 1 0,1-2 0,1 0 0,3-1 0,0-1 0,1 0 0,0 0 0,-2-1 0,-2 1 0,-2-1 0,-2 0 0,0 1 0,-1-2 0,0 0 0,2-1 0,0-1 0,1-1 0,1-1 0,0-1 0,0 1 0,-2-1 0,-1 0 0,6-2 0,-2 0 0,-2 0 0,0-1 0,0 0 0,-1-2 0,0 0 0,-1-1 0,-1 0 0,-1-1 4,7-2 1,-1 0 0,-2-2 0,0 0-5,-4 1 0,-2-1 0,0-2 0,-1-1 0,-1-1 0,-1-1 0,-1-3 0,-4-4-56,-6-4 0,-3-3 0,-3-5 0,0-2 0,-2-4 56,-4 12 0,0-2 0,-1-3 0,-1-1 0,0-2 0,-1 0 0,-1-1 0,-1 0 0,-1 0-184,-1 6 0,0 0 1,-2-1-1,0 0 1,0 0-1,-1-1 1,-1 0-1,0 0 1,0-1-1,-1 0 1,-1 0 183,0 1 0,0-2 0,-1-1 0,-1 0 0,0 0 0,-1-1 0,1 1 0,-1 0 0,-1 1 0,1 1 0,0 1 0,-1 2-66,0-4 0,1 1 1,0 1-1,-1 1 1,0 1-1,-1 0 1,-1 1-1,-1 1 0,-2-1 66,-2-1 0,-1-1 0,-2 1 0,-1 0 0,-1 2 0,0 1 0,0 2 0,-1 1-79,-4-7 0,-1 4 0,-1 1 0,-1 2 0,-1 0 79,-2 0 0,-2 1 0,-1 1 0,-2 2 0,-1 3 0,-1 4 0,-2 3 0,-1 2 0,-1 2 0,1 1 0,-7 0 0,0 3 0,-1 2 0,-2 3 0,5 3 0,-1 2 0,-2 2 0,2-1 0,0 0 0,-4-3 0,2-1 0,-1 1 0,0 2 498,0 3 1,-1 4-1,1-1 1,1-2-499,7-3 0,0-1 0,1-1 0,2 1 1092,-9 1 0,2-1 0,0 0-957,5-3 1,1 0 0,0-1-136,0 1 0,0-1 0,2 2 0,-10-1 0,2 0 0,-4-3 0,0 1 0,14 8 0,0 3 0,-2-1 0,-6-5 0,-2 0 0,-1 2 541,8 6 1,-1 3 0,-1 0 0,0-1-542,-8-3 0,-1-1 0,-1 1 0,1 1 0,1 2 0,0 3 0,0-1 0,-1 0 0,7-2 0,-1-1 0,0 0 0,0 1 0,0 0 0,-1 1 0,0 0 0,1 1 0,-1 0 0,2-1 0,-5 1 0,0-1 0,1-1 0,0 1 0,-4 0 0,-1-1 0,2 0 0,7-1 0,-2-3 0,5 0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3:02.7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6121 6068 24575,'-20'27'0,"5"-9"0,15 5 0,0 5 0,0 1 0,0 3-574,0-1 1,0 2 573,0 9 0,0 2 0,0-3 0,0 3 0,0-1 0,0-5 0,0 0 0,0 2-1093,0 8 1,0 2 0,0-2 881,0-6 0,0-2 0,0 0 211,0-1 0,0-1 0,0 1 0,0-1 0,0 1 0,0-1 0,0 2 0,0 0 0,0 2-346,-1-3 1,0 2 0,1 0 0,2 0 345,3-1 0,2-1 0,2 0 0,1 2 0,1 1 0,0 1 0,3 2 0,2-1 0,3-2-492,0-7 1,3 0 0,2-1 0,2 0 0,2-1 0,2 0 491,0-2 0,2 0 0,2 0 0,1 0 0,2-1 0,1 0 0,1-1-365,-4-3 1,2 1 0,0-1 0,2 0 0,0-1 0,2 1 0,0-2 0,0 0 0,1 0 357,0-2 0,1-1 0,0 0 0,2-1 0,-1 0 0,2-1 0,-1 0 0,1 0 0,0 0 0,-1-1-109,1-1 0,0 1 0,0-1 0,1-1 0,0 0 0,-1 0 1,1 0-1,0-1 0,1 0 0,-1-1 116,0 1 0,1-1 0,0 0 0,0 0 0,1-1 0,-1 0 0,0-1 0,0 0 0,0-1 0,0-1 0,-3-2 0,0 0 0,0 0 0,0-1 0,0-1 0,0 0 0,-1-1 0,1 1 0,0-1 0,0 0-171,4 1 1,0 0-1,1-1 1,-1 0-1,0 0 1,0 0 0,1-1-1,-1 0 1,0-1 170,-1 1 0,0-2 0,0 1 0,1-1 0,-1 0 0,0-1 0,0 0 0,0 0 0,0-1 0,0 0 0,0 0 0,0-1 0,0 0 0,0-1 0,0 0 0,-1 0 0,0-2 0,0 0-29,3-1 0,0-1 0,0-1 0,-1 0 0,0-1 0,-1-1 0,0 1 0,0 0 29,-3 0 0,-1 0 0,0 1 0,0-1 0,-1-1 0,0 1 0,-1-2 0,0-1 173,2-2 1,0-1 0,-1-1 0,0-1-1,-2 1 1,0-1 0,-1 1-174,7-3 0,-2 1 0,-2-1 0,1 0 0,-2 1 448,-2 1 0,0 0 0,-1 0 0,-1 0 0,-3 0-448,1-3 0,-2-1 0,-1 0 0,0 0 1020,8-5 1,-1-1 0,-2-1-1021,-7 2 0,-3-1 0,1-4 0,3-3 0,1-5 0,-1-1 0,-1-1 0,-5 0 0,-2-1 0,-1-1 0,2-2 146,-3 7 0,1-1 0,1-2 0,-1 0 0,0-1 0,-3 0-146,-3 1 0,-1-1 0,-1 0 0,-1-1 0,0 1 0,0-1 0,1-2 0,0 1 0,1-2 0,-2 1 0,1 0 0,-2-1 0,0 1 0,0 0 0,0 0 0,-2 0 0,0-1 0,-1 0 0,-2-2 0,-1-1 0,0-1 0,-2 1 0,0 0 0,0 0 0,0 1 0,1 1 0,-1 0 0,-1 0 0,-1 0 0,-2 0 0,-2 0 0,0 0 0,-1-1 0,-2 1 0,-3 1 0,-2 1 0,-3 2 0,-1 1 0,-4 1 0,0 1 0,-3 0 0,-1 1 0,-2-2 0,-3 1 0,-1 0 0,-2 1 0,0 2 0,-2 2 0,-3 1 0,-3 2 0,0 2 0,-2 1 0,0 0-179,-1 1 1,-1 0 0,-1 2-1,1 0 1,1 2 178,0 0 0,1 1 0,0 2 0,-1 1-515,-3 1 0,-1 2 0,-1 1 0,0-1 515,7 2 0,0-1 0,0 1 0,-2 0 0,0 1 0,-4-1 0,-1 2 0,-1 0 0,0 1 0,0-1-208,-2-1 1,0 1-1,-1 0 1,1 0 0,0 0 207,1 1 0,1 0 0,-1 0 0,1 0 0,-1 0 0,5 1 0,0 0 0,0-1 0,0 1 0,0 0 0,3 0 0,-11-1 0,3-1 0,0 1 0,-1 0 159,7 2 0,-1 0 0,0 0 0,0 0 0,1 2-159,-5 1 0,1 0 0,0 2 0,-3 1 0,8 1 0,-1 1 0,-2 0 0,0 1 0,-2 1 0,0 2-102,-1 0 0,0 1 1,-2 1-1,0 2 1,-2 0-1,1 1 1,-1 1 101,6 0 0,0 0 0,0 2 0,-2 0 0,1 1 0,0 0 0,-1 1 0,0 0 0,0 1-80,3-1 1,-1 1 0,-1 0 0,1 1-1,-1 0 1,1 1 0,0 0 0,0 0 0,0 1-1,0 0 80,1 0 0,0 1 0,0 0 0,0 0 0,0 1 0,1 1 0,0-1 0,1 1 0,0-1 0,1 1 0,-5 3 0,0 0 0,2 1 0,0 0 0,1 0 0,0-1 0,0 0 0,1-1 7,-2 0 1,0-1 0,1 0 0,0-1 0,1 0 0,2 0 0,1-1-8,-4 3 0,2-1 0,2-1 0,1 1 0,2-1 200,-1 2 1,2 1 0,2-2 0,2-3-201,-8-1 0,4-1 1638,4 13 0,3-3-1575,0-14-63,4 11 0,2 3 0,0-2 3276,-3 9-1001,9-10-1548,11-19 0,-12 12 1,16-16-1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3:41.6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3934 11289 24575,'0'35'0,"0"-1"0,0 1 0,2 0 0,1 0 0,0 5 0,-3-3 0,-1 6 0,0 1 0,1-1 0,4-3-730,4-1 0,3-2 1,0-1-1,-2 1 730,-4 7 0,-4 2 0,2-1 0,3-3 0,9-3 0,4-3 0,-4 0 259,-4 5 0,-2 1 1,-1-3-260,2 2 0,0-2 256,1 4 1,1-2-257,-2-4 0,-2-1 0,-3 8 0,1 0 0,11 0 0,-2 0 0,-13 1 0,0-1 0,9-4 0,1 0 0,-3 7 0,0 0 0,-1-6 0,3 0-321,3 0 0,3 3 0,1-1 321,0-8 0,1-2 0,-1 3 0,-2-3 0,-1 2 0,1 0 0,2-1 0,9 5 0,1-1 0,1 0-32,-7-5 0,0 0 1,0 0-1,0 0 32,2-2 0,1 1 0,0-1 0,1 0 0,3 4 0,1 0 0,1 0 0,1-1-471,1-1 1,2-2 0,0 0 0,1 0 470,1 0 0,1 1 0,0-1 0,2-2 0,-6-6 0,1-1 0,0-1 0,1 0 0,0-2 0,8 3 0,0-2 0,0-1 0,1 0 0,-7-2 0,0 0 0,1-1 0,0-2 0,-1-1 0,5-3 0,0-2 0,0-2 0,0 1-101,2 2 1,-1 1 0,2-1-1,2-5 101,-1-5 0,2-2 0,1-3 0,0-3 0,-1-4 0,-10-1 0,-1-3 0,0-3 0,0-1 0,-1 1 0,0 2-656,3 2 1,1 2-1,-1 0 1,-2-2 0,-3-4 539,5-9 0,-2-4 1,-6-1-1,-7-1 116,-11 0 0,-7 0 0,0-3-404,0 2 0,-1-3 1,1 0-1,0 0 404,1 1 0,2 1 0,-2-1 0,-1-2 0,-2-6 0,-4-2 0,1-1 0,2 0 0,2 9 0,3 0 0,0-1 0,-1-1 0,-1-1 0,-2 2 0,-2-2 0,0 0 0,0-2 0,0 0 0,2 0 0,1 1 0,1 0 0,1-1 0,1-1 0,-1 1 0,-1 0 0,-1 0 0,-1-4 0,-2-1 0,0 1 0,0 0 0,0 1 0,1 1-22,3-3 1,1 0 0,1 2 0,-1-1 0,0 1 21,-2 1 0,-1-1 0,0 1 0,0 1 0,1 1 0,2-4 0,1 1 0,1 1 0,0-1 0,-1 5 0,1 0 0,0-1 0,1 1 0,0 0 0,0 3 0,1 1 0,0 0 0,1 1 0,0 0 0,2-4 0,1 1 0,0 1 0,2-1 0,-2 4 0,2-1 0,0 0 0,-1 1 0,0 0 0,0-3 0,-2 0 0,1 1 0,1-2 0,-1 3 0,2-1 0,-1 0 0,0 0 0,-1 0 0,0-8 0,-2 0 0,-1 0 0,1 0 0,-2 8 0,0 0 0,0 0 0,1 1 0,-2 0-109,3-3 1,-1 1-1,0 0 1,-2 1 108,0 1 0,-2 0 0,0 1 0,0 1 1092,0-4 0,0 2 0,0 0-1049,-1 0 0,-1 1 0,2 0-43,7-8 0,1 0 0,-10 9 0,-1-2 0,4 1 0,11-2 0,5 1 0,0-1 421,-8 5 0,-1-1 1,0-1-1,3 0-421,7-4 0,1 0 0,3 0 0,-1 1 0,1 0 0,0 1 0,1 0 0,-1 0 0,2 0 0,0 0 0,0 1 0,0 1 0,-4 6 0,0 0 0,0 2 0,-1 1 596,6-5 0,-2 2 1,0 3-597,9-1 0,-3 4 596,-8 2 0,1 2-596,11 7 0,0-1 0,-12-8 0,1 1 0,0 12 0,3 4 0,1-3-208,-1-7 0,0-2 1,1 2 207,6 6 0,2 4 0,1-2 0,-5-3 0,0-1 0,2 0 0,-1 0 0,-2 0 0,0 0 0,-1 0 0,0 0 0,11-1 0,-1-1 0,0 1 0,-5 0 0,-1-1 0,-1 3 569,-4 3 0,0 1 0,-2 1-569,11 2 0,-2-2 0,-7-3 0,-1 1 0,-5 5 0,0 0 0,4-7 0,1 2 0,8 12 0,2 6 0,-8-4 0,2 1 0,1 4-505,-5 5 1,0 3 0,0 3 0,1 2 504,-3-2 0,0 2 0,1 2 0,-1 1 0,1 2-547,-3-2 1,0 2 0,0 1 0,0 1 0,0 1 0,0 1 542,-3-2 1,0 1 0,1 1 0,-1 0 0,0 1-1,-1-1 1,1 1 3,-1 0 0,0 0 0,0 1 0,0-1 0,-1 1 0,0 0 0,0 0 0,3 5 0,0 0 0,0 0 0,-2 1 0,0-1 0,-2 2 0,-2 0 0,-1 0 0,-2 2 0,0-1 0,0-1 0,1 0-245,0-5 1,1 0 0,0-1 0,0-1 0,-1 2 0,-2 0 244,-1 2 0,-3 1 0,0 0 0,0 0 0,-1 0 0,1-2-256,3 2 1,0-1 0,-1-1 0,1 0 0,0 0 255,-1 1 0,0 0 0,0 1 0,0-1 0,-1-1 0,2 6 0,0-1 0,0 0 0,0-1 84,0-2 0,0-1 0,0 0 1,1 0-85,2 1 0,0 1 0,1-1 0,-2 0 0,-3-5 0,-2-1 0,1 1 0,1 0 0,4 4 0,1 0 0,0 1 0,-1 2 0,-4-4 0,-2 2 0,1 0 0,0-1 0,0-1 0,6 3 0,1-2 0,-1 0 0,0 1 0,-3 3 0,-2 3 0,1-2 0,0-3 0,5 1 0,1-4 0,-2 1 725,-4-2 0,-1 1 0,1-1-725,2 1 0,2 0 0,-4-1 0,-6-2 0,-2-1 0,0 0 771,3-3 1,1 0-1,-2 0-771,-2 13 0,-2-2 0,-3-9 0,1-3 1053,3-5 0,-2-1-1053,-7 8 1780,0-6-1780,0 1 784,0 5-784,0-5 303,0-24-303,0 7 0,0-42 0,16 4 0,-12 5 0,11-2 0</inkml:trace>
  <inkml:trace contextRef="#ctx0" brushRef="#br0" timeOffset="3550">12894 12629 24575,'37'0'0,"-1"0"0,-6 0 0,1 0 0,2 8 0,0 0 0,-1-3 0,1 2 0,-3 7 0,2 4 0,2-1 0,7-4 0,3-2 0,0 4-820,-8 2 1,0 3 0,0 1 0,1-2 589,4-4 0,2-2 0,0 0 0,-1 2 230,-2 4 0,-1 1 0,0 0 0,2-2 0,3-3 0,3-1 0,-1-1 0,-3 0-824,0 0 1,-2 0-1,0-2 824,2-1 0,-1-2 0,1-3 0,1-3 0,1-3 0,-3 0 261,7 1 1,2 0-262,-10 0 0,5 0 0,1 0 0,-3 0 0,-5 1 0,-1-1 0,0 0 0,0-1-284,6-1 1,0-3-1,1 1 1,-1 0 283,-4 1 0,0 1 0,0-1 0,0-1 0,2-3 0,0-1 0,-1-2 0,-1 2 351,4-1 1,-2 0 0,-1-1-352,1-3 0,-1-1 0,-2-2 0,-5 3 0,-2-1 0,-2-4 0,-1-6 0,-2-5 0,-3-2 0,-3-4 0,-3-4 0,-2-3-1,-2-1 0,-1-4 0,-1-3 0,-2-2 1,-3 11 0,-2-1 0,-1-2 0,0-1 0,0-1 0,0-1-410,-1 5 0,1-1 1,0-1-1,-1-1 1,1-1-1,-1 0 0,0-1 1,0 0 370,0 0 0,-1 0 0,0-1 1,0 0-1,0-1 0,0 0 1,0 0-1,-1 0 0,1 0-244,-1 3 1,0 0 0,0 0-1,0-1 1,0 1 0,0-1-1,0 0 1,-1 1 0,0-1 0,1 0 282,-1 0 0,0-1 0,0 0 0,0 1 0,0-1 0,-1 0 0,0 0 0,0 1 0,-1 0 0,-1 1 0,-1-3 0,-1 1 0,0 0 0,0 0 0,-2 1 0,0 0 0,0 0 0,-1 1 0,-1 1-198,-1-3 1,-1 1 0,0 1 0,-1 0-1,-1 1 1,-1 0 0,0 1 0,-1 0 197,-2-3 0,-1 0 0,-1 1 0,-1 0 0,0 2 0,-1 1 0,-1 3 92,-2 1 0,-1 2 0,-1 2 0,0 1 1,1-1-1,2-1-92,-2-9 0,1-1 0,1 0 0,1 2 0,0 5 0,-6 0 0,0 5 0,4-2 962,6-5 1,5-1-1,1 9-962,-4 6 3276,16 11-1923,0 16-1353,-78-86-89,60 65 1,-1-3 0,-4-3 0,-1-3 0,-2-3 0,-2-2 0,-2-2 0,-1-2 0,-1-2-1,-1-1 1,-1-1 0,0 0 0,-1-1 0,1 0 0,-1 0 0,0 1 0,1 0 0,1 1-1,1 2 1,1 2 0,0 1 88,0-1 0,1 1 0,0 1 0,0 0 0,0 1 0,1 0 0,0 0 0,0 0 0,-1 1 0,1-1 0,-1 0 0,0-1 0,-1 0 0,0 0 0,-1-2 0,-1 0 0,-1-1 0,0-2-110,6 9 1,-1-2 0,-1-1 0,0-1-1,-1 0 1,0-1 0,-1 0 0,0-2-1,-1 1 1,0-1 0,0-1 0,-1 1 0,0-1-1,0 0 1,0 0 0,0 1 0,0-1-1,0 0 1,0 1 0,0 0 0,0 1 0,1 0-1,0 0 1,0 1 0,1 1 0,0 1-1,1 1 1,0 0 0,1 2 0,1 0 108,-8-7 1,1 1-1,0 1 1,1 0 0,0 1-1,1 1 1,0 1 0,0 0-1,1 0 1,-1 2 0,1 0-1,0 0 1,1 1-1,-1 1 1,0 1 0,1 0-1,-1 0 1,0 1-214,-8-6 0,0 1 0,0 1 0,0 1 0,1 1 1,-1 1-1,1 1 0,0 0 0,1 2 0,0 0 1,1 2-1,1 0 214,-7-3 0,0 1 0,1 1 0,1 1 0,0 2 0,1 2 0,1 2 0,1 2-85,-11-1 1,1 3 0,2 3 0,2 3 0,4 1 84,-2 2 0,4 3 0,4 1 1528,-3 1 1,7 0-1529,8 0 3276,23 0-1981,-55 0-1295,16 1 0,-6-1 0,-2-1 525,7-1 1,-1-2 0,-2 0 0,-4-1-526,8 0 0,-3 0 0,-2 0 0,-2-1 0,0-1 0,-1 0 0,-1-1-365,6 0 1,-1-1 0,-1 0 0,-1-1 0,0 0 0,0 0 0,-1-1 0,-1 0 0,1 0 237,-1 0 0,0 0 1,0-1-1,-1 0 1,0 0-1,-1 0 1,0 0-1,0 0 1,-1 0-1,0 1-147,4 1 1,0 0 0,-1 0 0,0 0 0,0 0 0,-1 0 0,1 0 0,-1 0 0,1 1 0,0-1 0,0 1 0,1-1 228,-1 0 1,1 0 0,-1-1 0,1 1 0,0-1 0,0 1 0,1 0 0,-1 1-1,1 1 1,0 0 0,0 1 44,-1 1 0,0 2 0,0 0 0,0 0 0,0 1 0,1 1 0,0 0 0,1 0 0,0 0 0,2 0-195,-11-1 1,2 0-1,0 0 1,1 0 0,1 1-1,1 2 1,1 2 194,-2 2 0,0 2 0,2 1 0,1 2 0,2 0 0,2-1 258,-2 3 1,3 0 0,2 0-1,3 1-258,-2 3 0,3 1 0,4-2 1638,5 1 0,1-2-1530,-4-3 1,-3 0 0,-3 1-109,-2 3 0,-2 2 0,-3 2 0,-1 1 269,7-2 0,-1 1 1,-1 1-1,-1 1 1,-1 1-1,1 1-269,0 1 0,-1 1 0,0 1 0,-1 0 0,1 2 0,0 0 0,0 1 0,3-2 0,1 1 0,0 1 0,1 1 0,-1 0 0,0 0 0,0 1 0,0-1 0,1-1 0,1 0 0,-1 1 0,0-1 0,0 1 0,0 0 0,1 0 0,0 0 0,1-1 0,-6 5 0,2 0 0,0 0 0,0-1 0,1 1 0,0-1 0,-1 1 0,0 1 0,-1 0 0,0 0 0,1 0 0,0-1 0,2-1 0,2-2 0,0 1 0,1-2 0,2 0 0,1-1 0,0 1 0,-5 7 0,1 1 0,1-1 0,0 0 419,3-7 0,1 0 0,0-1 1,1 1-420,-4 10 0,2 0 0,-1-1 0,-2-2 0,0-1 0,0 0 121,4-3 1,1 1 0,2-2-122,0 3 0,3-4 0,1-8 0,3-1 0,0 19 0,-1-11 0,-5 4 0,0 5 16,5-1 0,0 2 0,0 5 1,0 8-17,7-15 0,0 5 0,0 4 0,0 3 0,0 2 0,0 2 0,0 0 0,0 0 0,1-1 0,-1-2 0,2-3-365,-2 2 1,1-2 0,0-1 0,0 0 0,1-1 0,-1 1 0,1 1 0,1 1 0,0 2 294,1-5 1,0 3-1,1 2 1,0 1-1,0 0 1,0 1-1,1-1 1,-1-1-1,1-1 1,1-1-1,-1-3 1,1-3 69,-2 14 0,1-3 0,0-3 0,0-2 0,2-2 0,0-2 0,1 7 0,0-3 0,2-2 0,0 0-108,1-5 1,1 0-1,-1-1 1,-1-2 107,-4 4 0,-1-2 0,1 0 0,4 4 0,0 1 0,-1-3 0,-5 3 0,-1-2 0,-1-1 0,2 1 0,6 1 0,-2 0 792,-9-6 1,1 0-793,9 8 0,2 0 0,-4-10 0,0-1 1638,-4 9 0,0 0-1066,6-3 0,0 0-195,-6 7 0,1-2-377,6-4 0,2-3 0,-1-11 0,0 1 0,0 10 0,0 2 0,-8-2 0,0 2-100,4 5 1,1 4 0,-2 3 99,-1-12 0,-1 2 0,0 1 0,-1 2 0,3 0-290,1-3 1,2 1 0,1 1-1,-1 1 1,1-1 0,-1 0 289,-1 0 0,0 0 0,0 0 0,-1 0 0,2 0 0,1 1 0,2-3 0,1 1 0,0 1 0,1 0 0,0-2 0,0-1 0,-1-4-110,-1 5 0,-1-4 0,1-1 0,1 0 110,2 8 0,1 2 0,2-4 0,0-11 0,11-2 0,-6 1 0,4-32 0</inkml:trace>
  <inkml:trace contextRef="#ctx0" brushRef="#br1" timeOffset="13049">9578 12224 24575,'0'-34'0,"0"1"0,-3-4 0,-3-4 0,0-2 0,-1 2 0,1-1 0,-2-2 0,1-2-656,0 1 1,0-2-1,-1-2 1,0 1 0,1 0 211,-1 3 1,1 0-1,-1 0 1,2 0 0,0 0 443,1-4 0,1 0 0,0 0 0,2 0 0,-1 2-138,0-4 0,1 1 1,0 1-1,1 1 138,1-1 0,0 0 0,0 1 0,0 2 240,0-4 0,0 3 1,0 0-241,0 6 0,0 0 0,0 2 0,0-10 0,0 2-46,0 3 1,0 0 45,0 0 0,0 0 0,1 10 0,1-1 0,3 0 0,4-4 0,3 0 0,0 1 0,0 1 0,1 0 0,1 1 0,4 3 0,0 2 0,-1-1 0,3-11 0,-4 2 1273,-7 8 1,-1 1-1274,5-3 0,-2 0 0,-10 8 0,2 1 0,13 0 0,-1 1 0,-11-12 0,12 1 0,-16 3 1972,0 6-1972,0 7 774,0-4-774,0 23 122,0-7-122,0-8 0,0 12 0,0-12 0,0 16 0,0-15 0,0 11 0,0-12 0,0 16 0,0-8 0,0 6 0,0-5 0,8-9 0,25-4 0,-4 10 0,5 1 0,6-1 0,2 4 0,7 5 0,-2 2 0,-14-1 0,-1 0 0,2-1 0,-2 2 0,5 15 0,-14-5 0,-2 5 0,-7 9 0,-1 3 0,10 6 0,3 3 0,-8-9 0,0 2 0,1 0-470,2-2 1,1-1-1,0 0 470,8 13 0,0-2 0,-5-10 0,1-3 0,4 2 0,1-3 0,-3-5 0,1 0 0,8 6 0,2 1 0,-3-8 0,-1 1 0,-3 6 0,1 1 0,9-7 0,0-1 0,-14-2 0,1 3 0,3 4 0,3 3 0,-2-2 0,-2-7 0,-2 3 0,-1 9 0,1 7 0,-1-3 0,7 0 0,-2-1 0,-8 4 0,-1 0 0,8-1 0,-5-1 0,-15-4 0,-4 1 0,0-5 0,-1 2 0,-2 10 0,-2 1 0,-3 0 0,2 2 0,5-7 0,1 1 0,1 2 0,-2 7 0,-1 3 0,0 1 0,0-5 0,1 1 0,-1 0 0,3 2-415,-1-8 0,2 2 1,1 0-1,-1-1 0,0 1 415,-2 1 0,-1 1 0,0-1 0,1 0 0,1-2 0,4 7 0,3-2 0,0-1 0,0 1-355,-2-2 1,1-1-1,0 0 1,1-1 354,1-3 0,1-2 0,0 1 0,0-1 0,-2 2 0,0 1 0,-1-1 0,3 0 0,2 1 0,2-1 0,0 0 0,-2 0 0,-5 1 0,-2-1 0,1 1 0,1 0 0,4 2 0,3-1 0,0 1 0,-1 0 0,-3 1 0,-1 1 0,1 0 0,2 0-493,3 0 0,3 0 0,1 0 0,0 0 493,-4-6 0,-1 1 0,1 0 0,1 0 0,0 0 0,3 2 0,1 1 0,0-1 0,1 0 0,0-2 0,-1-1 0,1-1 0,0-1 0,0 0 0,-1 0 0,-1 0 0,0 0 0,0-1 0,-1 0 0,0-3 83,3 2 1,0-3 0,0-1 0,-2-1-84,3 5 0,-1-2 0,0-4 850,16 0 1,-3-7-851,-1 5 0,-7-18 0,7-2 0,1 2-377,-7 2 1,-1 3-1,2 0 1,4 2 376,2-1 0,3 0 0,2 2 0,2 0 0,1 0 0,0 0-273,-9-2 1,0 1 0,1 0 0,1 0 0,0 0 0,0-1 0,1 0 0,0 0 272,2 0 0,0-1 0,0 1 0,1-1 0,1-1 0,0 0 0,1-2 0,1 0 0,-5-1 0,2-2 0,1 1 0,1-2 0,0 0 0,0 0 0,-1-2 0,0 0 0,-3-1 0,-1 0 0,5-2 0,-2 1 0,-2-1 0,-1-2 0,1-2 0,1-2 0,2-4 0,-8 0 0,2-3 0,2-2 0,1-1 0,0-2 0,0-1 0,-1-1 0,-2-1 0,-1 0 0,-2 0 0,-4 0 0,4-4 0,-3-1 0,-4 0 0,0-2 0,-2 0 0,2-2 0,0-2 0,0 2 0,-1-2 0,2-2 0,-1 0 0,1-2 0,-1 1 0,-1 0 0,-1 1 0,-1 2 82,1-3 0,-1 1 0,-1 0 0,-1 1 1,-1 0-1,0 2 0,0 1-82,3-5 0,-1 2 0,0 1 0,-1 1 0,-2 2 0,7-8 0,-2 2 0,-4 6 0,0 6 0,-13 9 0,-29 15 2598,13 16-2598,-29-12 3276,44-4-2241,7-24 1,5-11-1036,0 9 0,5-3 0,2-1 0,1-1-656,-1 0 1,3-3-1,0 0 1,2-1 0,-1-1 573,-2 2 0,1-1 0,0 0 1,1-1-1,-1 0 0,0 0-387,-5 5 1,1 0 0,-1-1 0,0 1 0,0-1 0,0 0 0,0 0 427,1-3 1,0 1 0,0-1 0,1 0 0,-1-1 0,-1 1 0,1 0 40,-2 0 0,1 0 0,-1-1 0,0 1 0,0-1 0,-1 0 0,1 0 0,0-3 0,0-1 0,0 0 0,0 0 0,-1-1 0,0 1 0,1-1 0,-1 1 0,0-1 0,0 0 0,0 1 0,-1-1 0,0 0 0,-2 1 0,1-3 0,-2 1 0,0-1 0,-1 1 0,0 0 0,0 1-232,3-4 0,1 0 0,-1 1 1,-2 1-1,-2 3 232,-5 2 0,-2 2 0,-1 1 0,-2 3 0,8-15 0,-4 6 0,-10 10 0,-2 3 0,-3-15 0,3 13 0,2-4 0,2-2 11,5-4 0,2-3 0,2-3 1,1-2-12,-3 6 0,0-3 0,0-2 0,2 0 0,0-1 0,2 1-16,1 3 0,1 1 0,2-1 0,0-1 0,1 1 0,-1 0 0,-1 0 16,-1 1 0,0-1 0,-1 0 0,0 1 0,0 0 0,1 1 0,0 1 0,3-1 0,1 1 0,0 2 0,0-1 0,-1 2 0,-2 1 37,0 0 1,0 1 0,-2 0 0,0 2-1,-1 1-37,3-2 0,-2 1 0,1 2 0,-1 2-29,1-2 1,0 3 0,1 1 28,10-7 0,-2 2 1329,-9 2 0,0 1-1329,8 2 0,0 1 1638,-5 0 0,0 1-1202,3 8 0,2 1 313,2-8 1,1 1-750,0 12 0,-1 0 72,-11-5 0,1 1-72,12 10 0,1 4 0,6 2 0,-12 0 0,-1 0 0,1 0 0,-3 8 0,-14 16 0,-3 9 0,2-2 0,1 3 0,-1 1-1093,0 2 1,0 1 0,0 1 745,2 5 0,-1 2 1,3-1 346,2-2 0,2 0 0,2 0-387,-4-9 1,0 0 0,2 0 0,0 1 386,4 4 0,2 1 0,0 0 0,-1 0 0,-3-2 0,-1-1 0,0 0 0,-1 0 0,4 8 0,0-1 0,-2 0 0,0 3 0,-2 0 0,-2-2 0,-7-10 0,-2-2 0,1 1 0,6 5 0,1 1 0,-2-1-214,-1 10 1,-2 0 213,-2-12 0,0 2 0,-1 1 0,0 7 0,0 3 0,-3 0-363,-2-13 1,-1 1-1,0 0 1,-1 1 362,1 9 0,0 2 0,0 1 0,0 0 128,1-7 0,-1-1 0,0 1 0,0 1 0,-1 1-128,0-3 0,-2 2 0,0 1 0,0 0 0,0 0 0,1 0-349,1 2 0,1 0 0,0 1 1,0 0-1,-1 0 0,-1 2 349,-1-7 0,-2 1 0,0 0 0,-1 1 0,1 1 0,-1-1 0,1 0 0,1 0-327,0-2 0,1 0 1,1 0-1,0 0 1,0-1-1,-1 1 1,1 1-1,-2 0 327,0 2 0,-1 1 0,-1 1 0,1 0 0,-1 0 0,0-1 0,1 0 0,-1 0 0,0 2 0,0 0 0,0-1 0,0 1 0,-1-2 0,1 1 0,0 0-155,0-2 1,0 0 0,0-1 0,-1 1 0,1-1 0,-1 0 0,0 0 154,-1-1 0,-1-1 0,1 1 0,-1-1 0,0 0 0,0-1 0,0 0 9,0 3 1,1-1-1,0 0 1,-1-1-1,-1 0 1,-1 0-10,-2-1 0,-2 0 0,0-1 0,-1 0 0,-1-1 0,1 1 0,0-1 0,1 0 0,0 0 0,-1 0 0,-2-1 0,-2-1-158,-4 1 1,-3-1-1,-2 0 1,0-1-1,0 1 1,2-1 157,4 0 0,1 0 0,1 0 0,0 0 0,-1-2 0,-2 0 0,-7 3 0,-1-2 0,-2-1 0,1 0 0,2 0 456,5-1 1,1 1-1,1 0 1,0-3-1,0-3-456,-8 3 0,1-4 0,0 0 815,2 1 1,0 0 0,3-8-816,-18-6 0,14-6 0,-6 3 0,1 3 0,-5 4 0,-2 3 0,-2 2-248,11-4 1,-1 2-1,-2 2 1,0 1-1,-1 1 1,-1 0-1,-1 1 248,2-2 0,-1 0 0,-1 1 0,-1 1 0,0 0 0,-1 1 0,0 0 0,1 1 0,0 0 0,2-2 0,0 2 0,0 0 0,0 0 0,0 1 0,-1 0 0,1 0 0,0-1 0,-1 1 0,0-2 0,1 0 0,-2 0 0,1 0 0,0 0 0,-1-1 0,1 0 0,-1 1 0,0-1 0,1 0 0,-1 0-322,2-1 1,0 1-1,0 0 1,0 0 0,-1 0-1,1-1 1,-1 0 0,0-1-1,-1 0 1,-1-1 321,2-3 0,0 0 0,-2-1 0,1 0 0,-2-1 0,1-1 0,-1 1 0,0-1 0,0 1 0,0-1 0,0 1-196,-2 1 1,1 0-1,-1 0 1,0 1 0,0-1-1,0 0 1,-1-1-1,0 1 1,0-1 0,-1-1-1,0 0 196,1-2 0,-1 0 0,1-1 0,-2 0 0,1 0 0,-1-1 0,0 1 0,0-1 0,0 0 0,0 0 0,0 0 0,1 0-21,1 0 1,0 0 0,0 0-1,0 0 1,0 0 0,0 0 0,0-1-1,1 1 1,-1 0 0,1-1 0,0 0-1,1 0 21,-5 2 0,0-1 0,0 0 0,1 0 0,0 0 0,0 0 0,0-1 0,1 1 0,0 0 0,0-1 59,1 0 0,0 1 0,0-1 0,0 1 0,0-1 0,1 0 0,1 0 0,1-1 0,2 1 0,3-2-59,-8 4 0,4-1 0,1-1 0,2 1 0,0-2 0,0 1 458,-6 1 0,-2-1 1,1 0-1,6-1 0,8-3-458,-14 6 3276,21-32-3096,24 12 3096,0-11-1384,-16 15 1384,12 0-1762,-19-8-1514,2-9 0,-3-8 0,-4-6 0,5 5 0,-4-5 0,-1-2 0,-3-3 0,0-3 0,-2 0 0,1-2-274,6 9 1,-1-1 0,-1-2 0,0-1 0,-1-1 0,0-1 0,-1 0 0,-1-1 0,1 0 0,-1-1 0,0 0 0,0 1 54,2 2 1,0-1-1,-1 1 1,0-2-1,0 1 1,-1-1-1,0-1 1,0 1-1,0-1 1,0 0 0,-1-1-1,1 1 1,0-1-1,0 0 1,0 1 25,3 1 0,-1 1 0,0-1 1,0-1-1,0 0 0,1 0 0,-1 0 1,0 0-1,0 0 0,0-1 0,0 1 1,1 1-1,-1-1 0,1 1 0,0 1 1,0 0-1,0 0 92,-2-2 1,0-1 0,0 1 0,0 1 0,0-1 0,0 1 0,1 1 0,-1-1 0,1 1 0,0 1 0,1-1 0,-1 1 0,1 1 0,1-1-121,-5-3 0,1-1 1,1 1-1,-1 0 1,1 1-1,0 0 1,1 1-1,0 1 1,1 0-1,0 2 1,0 0 220,-2-3 0,0 0 0,2 1 0,-1 1 0,1 2 0,1 1 0,-1 2 0,1 2-80,-8-4 1,0 3 0,1 3 0,2 0 0,3 1 79,-1-10 0,3 1 0,0 6 1569,-11 4 1,3 4-1570,8-6 1638,6 12 0,-1-1-929,0-4 0,-1-3-709,0-4 0,0-3 0,0-2 1092,-1-5 0,0-3 0,0 0-955,2 7 0,0 0 0,-1-1 1,1 1-138,2-2 0,-1 0 0,1 1 0,1-2 0,1 1 0,0 0 0,1-1 0,0 1 0,-4-7 0,1 0 0,0-1 0,4 9 0,1-1 0,0 1 0,0 0 0,-3-8 0,0 0 0,-1 2 75,-1 3 1,0 1-1,-1-1-75,1-5 0,0-2 0,0 3 0,2 9 0,-1 2 0,1 0-58,-3-5 0,1-1 0,0 3 58,-3-5 0,1 4 0,0 2 0,1 3 0,-7-6 1285,-5 1-1285,6 22 951,7-3-951,4-1 197,9 4-197,-11-21 0,-17-2 0,16 9 0,0-1 0,-6 0 0,-1-1 0,7-3 0,1 1 0,4 7 0,1 1 0,-4 0 0,2 1 0,4-6 0,-7-7 0,-6 7 0,21 7 0,-13 5 0,16 15 0,0 0 0</inkml:trace>
  <inkml:trace contextRef="#ctx0" brushRef="#br0" timeOffset="29374">9790 8996 24575,'0'-20'0,"0"-3"0,-14 1 0,-3 3 0,1 1 0,-7-11 0,-3 3 0,-9 22 0,8-12 0,1 1 0,-14 11 0,5-4 0,-2 0 0,-12 8 0,22 0 0,-1 0 0,-21 0 0,30 0 0,1 0 0,-6 32 0,5-1 0,8 12 0,2 6 0,-4-11 0,3 0 0,8-3 0,3 1 0,-2-3 0,-11 5 0,0-3 0,10-3 0,0-3 0,-13-2 0,30-3 0,-11-23 0,20 7 0,-7-16 0,19-9 0,-15 3 0,3 0 0,6 1 0,0-1 0,-10-3 0,0 1 0,6 10 0,-3 0 0,-12-25 0,5 27 0,-16-12 0,0 16 0,0-8 0,-16 6 0,5-6 0,-23 8 0,7 0 0,-1 8 0,-5 10 0,14 17 0,1-10 0,2 3 0,10 6 0,0 3 0,-12 2 0,5 2 0,24 3 0,6 0 0,-12-6 0,5-3 0,11-10 0,7-1 0,0-5 0,0-3 0,0-2 0,7 7 0,-1-3 0,11-14 0,-17 11 0,3-30 0,-27 3 0,4-20 0,0-9 0,-7 1 0,-2-4-336,1 0 0,0-5 1,0 1 335,0 5 0,1 1 0,-2 0 0,-3-5 0,-2 1 0,0 1 0,1 10 0,0 2 0,-5 2 0,-6-1 0,-5 2 0,-1 3 0,0 2 0,-5 5 0,-13 5 0,-4 7 0,7 8 0,2 8 0,-2 6 0,1 5 0,5-2 0,1 5 0,7 5 0,0 5 0,3 1-297,2-1 1,3 2 0,-1 0 296,-5 6 0,-1 2 0,4 2 0,6 1 0,4 2 0,1 0 0,-1-5 0,1 0 0,6-1 0,8-1 0,4 0 0,2-4 0,0 3 0,6-6 0,7-11 0,7-3 0,0-3 480,4 0 1,2-4-481,-2-5 0,3-1 0,-5 0 0,-8 5 0,-3-6 0,14-33 0,-6-15 0,-19 13 0,-4-4-234,1-1 0,2-4 0,0-2 1,-3 3 233,-1 0 0,-2 1 0,0 0 0,1-4 0,-1 0 0,-4 2 445,-7-8 0,-5 5-445,-2 13 0,-4 3 0,-8 6 0,-5 7 0,-2 9 0,0 8 0,2 10 0,3 5 0,-6 6 0,5 5 0,14 12 0,4 5 0,-5-2 0,5 0 0,16 1 0,9-4 0,5-12 0,3-5 0,3-6 0,3-5 490,12-7 0,1-6-490,6-1 0,-15-16 0,-2-7 0,-11 0 0,-5-3 0,0-20 0,-4-4 0,-5 15 0,-1-1 0,-3 1 0,-6 1 0,-3 1 0,-1 0 0,-1-13 0,-4 4 0,-7 9 0,-5 5 0,3 4 0,-3 5 0,-6 5 0,-1 8 0,3 10 0,1 8 0,3 8 0,3 7 0,6 14 0,5 6 0,1-13 0,1 2 0,1 0-162,5 2 0,2 1 0,-2 0 162,-3-2 0,-1-1 0,2-2 0,3 5 0,2-5 0,-1 7 0,0-41 0,0-33 0,0-6 0,0 12 0,0 1 486,0-10-486,0 19 0,0 9 0,-16 16 0,12 25 0,-8-4 0,1 5 0,8 14 0,4 2 0,-5-11 0,0-2 0,3-1 0,2-5 0,-1-14 0,8-9 0,-6-16 0,5-9 0,-7-11 0,0 1 0,0 9 0,-7-5 0,-11 3 0,-17 1 0,-3 19 0,13 6 0,0 7 0,-3 14 0,3 5 0,4-8 0,2 1 0,0 9 0,5 1 0,6 10 0,8-2 0,0-24 0,8-3 0,-6-16 0,6 0 0,-8 0 0,0-16 0,0 12 0,0-27 0,0 19 0,0-37 0,0 10 0,0 8 0,0 1 0,0 1 0,16 5 0,3 32 0,24 10 0,-5-6 0,-11 3 0,-4-30 0,-21-13 0,6-17 0,-8 0 0,1 19 0,-2 1 0,-7-12 0,6-6 0,-21 15 0,19 19 0,-12 42 0,25-6 0,6 3 0,-6 10 0,3 0 0,14-11 0,-1-3 0,-14 1 0,0-5 0,28-10 0,-35-12 0,12-12 0,-14-14 0,-4-5 0,2 4 0,0-3 0,0-3 0,1-3 0,-2 1 0,-6-4 0,-2 2 0,5-3 0,-4 4 0,-12 9 0,7 10 0,56 29 0,-13-13 0,1 2 0,7 23 0,2 1 0,12-18 0,-8-2 0,-20 11 0,9-16 0,-25 0 0,-8-40 0,0 7 0,-1 3 0,-1-6 0,-3 2 0,-9-4 0,-5 0 0,0-4 0,-2-3 0,-2 4 0,-9 4 0,-3 4 0,1-6 0,0 11 0,8 24 0,1 8 0,-12 24 0,10 6 0,3 8 0,10-10 0,2 1 0,0 2-231,-2 6 0,-1 1 0,1 0 231,4-2 0,1-1 0,1-2 0,-2 9 0,2-4 0,3-9 0,2-5 0,3-1 0,0-11 0,8-32 0,-6-11 0,9-2 0,5-7 0,-4 1 0,-7-6 0,-2 0 0,7 0 0,3-1 0,-4 5 693,-9-10-693,0 47 0,0 47 0,0-7 0,0 1 0,0 7 0,0-8 0</inkml:trace>
  <inkml:trace contextRef="#ctx0" brushRef="#br0" timeOffset="35199">6421 8414 24575,'0'0'0</inkml:trace>
  <inkml:trace contextRef="#ctx0" brushRef="#br0" timeOffset="43483">3405 10107 24575,'0'-44'0,"0"0"0,-9 8 0,-3-2 0,1 0 0,6 2 0,1 0 0,-2-2-874,-9-7 0,-3-2 1,2 0 873,5 3 0,3-1 0,-1 1 0,0-1 0,0 0 0,0 2 0,-3 3 0,0 2 0,2 0 38,5 3 1,2 1-1,0-1-38,-3 0 0,0 0 0,2 1 0,3-4 0,2 0 0,-1-11 0,0-2 0,-1 15 0,1-1 0,1-2-737,3-5 1,2-2 0,0-1 736,-3-1 0,-1-1 0,4 1 0,5 11 0,2 1 0,1 0 0,-3 0-240,-2-6 0,-3 1 0,3 1 240,7-3 0,2 2 0,-3-1 0,-10 3 0,-3 0 0,3 1 533,11-7 1,-1 2-534,-14 2 0,2 6 480,20 3-480,-21 1 2953,6 31-2953,-8-8 935,0-9-935,0-16 0,0-9 0,4-1 0,2-5 0,0-2-617,0 4 0,-1-1 0,2-2 0,2-1 617,1 5 0,2-1 0,1-1 0,0 1 0,0 1 0,-1 3 0,1 0 0,0 1 0,0 1 0,1 1 0,3-3 0,0 2 0,1 0 0,0 1 0,1 0 0,1-1 0,-1 2 0,0 2 0,0 1 0,-1 2 0,2-1 0,-1 3 0,2-1 0,1-1 0,0 2-530,6-8 0,0 0 0,4 1 530,-2 7 0,3 0 0,1 0 0,0-1 0,-3 2 0,-1-2 0,2 1 0,1-1 0,2 2-515,1 3 1,2 2 0,2 0-1,0 0 1,0 0 0,-1-1 514,-1 0 0,-2-1 0,0-1 0,1 1 0,0 0 0,1 1 0,3 0 0,2 0 0,1 1 0,-1 0 0,-1 1 0,-2 2 0,4-4 0,-2 3 0,-1 0 0,-4 2 0,1-1 0,-2 2 0,-6 4 1827,9 0-1827,-23 16 0,-4-8 0,11-10 0,9-8 0,1-2-319,-7 2 0,1-1 0,1-2 1,3-1 318,0 3 0,2-1 0,3 0 0,1-1 0,0 0 0,-2-1 0,0 0 0,0-1 0,-1-1 0,1 1 0,0 1 0,1 0-178,1 2 1,1 0-1,1 1 1,0 0-1,-1 2 1,-2-1 177,3 0 0,-2 0 0,0 0 0,-1 2 0,2 1 0,-3 2 0,1 1 0,0 1 0,1 1 0,1 2-450,3 1 1,1 2-1,1 1 1,1 2 0,2-1 449,-4 2 0,1 1 0,1 1 0,0 0 0,2 0 0,1 0 0,0 0 0,0 1 0,2 0 0,1 0 0,0 0 0,1 0 0,0 0-365,-7 1 1,1 0 0,0 0 0,1 0 0,1 0 0,-1 1 0,1-1 0,0 0 0,0 1 360,1-1 0,1 1 1,1 0-1,-1 0 0,1 0 1,-1 0-1,1 0 0,0 0 1,-1 0 3,1 0 0,0 0 0,-1 0 0,1 0 0,0 0 0,-1 0 0,1 0 0,-1 0 0,-1 0-75,-1 0 1,0 0-1,0 0 1,-1 0-1,1 0 1,-1 1 0,-1-1-1,0 1 1,-1 0 74,6 0 0,-1 1 0,-1 0 0,0 1 0,0-1 0,-1 1 0,0 0 77,-2 0 1,1 0-1,-1 0 1,-1 0 0,1 1-1,-1 2 1,-1 0-78,2 3 0,0 1 0,-1 1 0,0 0 0,0 2 0,0 0 0,2 1 0,0 0 0,0 2 0,0 0 0,-1 1 0,-1 3 0,-3 1 0,0 2 0,-1 2 0,0 1 0,-1-1 0,1 0 38,0 0 0,0-1 0,0 1 1,0 0-1,-2 1 0,-1 1-38,1 5 0,-1 3 0,-2 0 0,-1-1 0,2-1 486,-1-4 0,1-2 0,-1 0 1,0 0-1,-3 0-486,-1 6 0,-2 0 0,-1-1 0,1-2 1042,9 1 1,1-3 0,-4-2-1043,-1 2 0,-3-3 3001,12 2-3001,-20-23 0,18 0 0,3 0 0,8 0 13,-12 0 1,4 0 0,1 0 0,3 0-14,-3 0 0,3-1 0,0 0 0,2 1 0,0 2-243,-4 1 0,1 2 0,2 1 0,-1 0 0,-1 0 0,0 0 243,-4-2 0,0 0 0,-1-1 0,0 2 0,0 1 0,-1 3 0,-1 2 0,0 3 0,0 1 0,-1 2 0,-1 0 0,-2 1-386,3 3 1,-1 0 0,-1 2 0,-1 2 0,-2 1 385,0 1 0,-1 2 0,-2 2 0,1 1 0,-1 2 0,-2-2 0,0 3 0,0 0 0,0 2 0,-1 1 0,0 0-469,-2-1 1,0 0 0,-1 1 0,0 1 0,0 0 0,0 2 0,0 1 446,-3-6 0,0 2 0,0 1 0,0 0 0,0 0 0,0 2 0,0-1 0,-1 1 0,0 0-185,0 3 0,0 0 0,0 1 0,-1 1 0,0-1 0,-1 1 0,1 1 0,-1-1 1,0 1 206,-1-4 0,-1 0 0,0 0 0,0 0 0,-1 0 0,1 1 0,-1 1 0,0 0 0,-1 0 0,1 2 0,-2-3 0,0 2 0,-1 0 0,0 2 0,1 0 0,-1 0 0,-1 0 0,1 0 0,-1-1 0,1-1 0,-1 0 0,0-3 0,1 6 0,0-1 0,0-2 0,0 0 0,0 0 0,-1-1 0,0 0 0,0 0 0,0 1 0,0 0 0,-1 2 0,0 1 0,0-1 0,0 0 0,-1-1 0,0-3 0,0-2 0,0-3 296,3 6 1,1-3 0,-1-3 0,-2-3-1,-5-2-296,-3 4 0,-5-5 0,-3 0 0,-5 14 0,-7 0 160,-2-7 0,-3 0 0,-2 2-160,3-7 0,-1 1 0,-1 0 0,1 2 0,-1 3 0,1 1 0,0 1 0,1-1 0,2-1 0,2-1 0,-1-1 0,-1 0 0,-2-1 0,-1 0 0,1-2 0,1 1 0,0 9 0,2-1 0,-1-3 1087,-1-7 0,-1-2 0,1-1-1087,5 2 0,2 1 0,-2-4 0,-6 2 0,-1-1 0,1 10 0,-3 2 0,2-14 0,-1-2 0,-1 2 1092,3 5 0,0 1 0,-1-1-491,-7-1 1,-2-2 0,5 2-602,8 0 0,3 2 0,-1-2 0,-9 0 0,-2-2 0,6-2 0,12-4 0,2-1 817,-11 11 0,5-9-817,13-23 388,0 11-388,0 1 891,0-12-891,0 20 0,0-7 0,0 11 0,0-9 0,0 20 0,0-9 0,-3-2 0,-2 5 0,-2 4 0,-4 4 0,2-5 0,-2 2 0,-4 2-525,-1-6 1,-3 2 0,-2 0 0,1 1 524,-2 4 0,-1 1 0,0 1 0,-1-1 0,2-6 0,-1-1 0,-1 0 0,1 0 0,-1 1-448,0 0 1,-1 1 0,1 0 0,-1 0 0,2 0 447,0-3 0,2 0 0,-1 0 0,1 0 0,0 0 0,-1 3 0,1 0 0,0 0 0,0-1 0,0 0-350,-4 3 0,1-1 0,0-1 0,1 2 350,2 0 0,0 0 0,2 1 0,0-2 0,0-2 0,1 0 0,1-1 0,0-1-235,-4 11 1,1 0 0,0-1 234,0-5 0,-1-1 0,1 0 0,2 3 0,1-1 0,-2-1 0,0-7 0,-2-3 0,0 2 0,-6 6 0,-1 1 0,-1-1 0,-1-1 0,0-1 0,-3 0 64,3-6 0,-4 0 1,0 0-1,1-1-64,2 0 0,-1-1 0,1-1 0,0 1 0,0-1 0,0 1 0,0-1 0,0-1 422,0-2 0,0 0 0,0-1 0,3-2-422,-12 6 0,3-3 759,5 3 0,5-13-759,4-44 877,21-16-877,-6 6 1728,16-6-1728,-14 45 368,-27 2-368,-1 7 0,-5 3 0,3 1 0,-3 1 0,-1 1-369,-2-1 0,1 0 1,-2 1 368,-3 2 0,0 0 0,-1-2 0,4-5 0,0-2 0,-4 0-656,8-2 1,-2 0-1,-2-1 1,-1 0 0,-1-2 600,2-1 1,-1-2 0,-1 0-1,-1-2 1,-2 1 0,-2-1-311,6 0 1,-1 0 0,-2 0 0,-1-1 0,-1 0 0,0 0 0,0 0 0,-1-1 0,2 0 169,2 1 0,0-1 0,1 0 1,-1 0-1,-1 0 0,1-1 1,0 0-1,-1 0 0,0 0 1,0 0 194,2 0 0,0-1 0,-1 0 0,0 0 0,0 0 0,-1 0 0,1 0 0,1 0 0,-1-1 0,1 1 0,0 0 0,-1-1 0,0 0 0,1 1 0,-1-1 0,1 0 0,0 0 0,1 0 0,0 1 0,0-2 0,0 1-239,-6-1 1,-1-2 0,1 1 0,0 0 0,1 0 0,1 0 0,1 0 0,2 0 238,-2 0 0,0 0 0,3 0 0,0 1 0,2-1 0,2 1 0,-9-4 0,1 0 0,5 1 0,6 3 0,5 1 0,6 0 494,-8-15-494,7 20 2087,0-27-2087,9 19 3276,10-21-993,8 21 993,0-3-2854,0 15-422,0 0 0,-16 0 0,-27 0 0,2 0 0,-6 0 0,6 0 0,-4 1 0,-2-2-656,9-2 1,-1-1-1,-2-1 1,-1 0 0,2-2 356,0 0 1,0-1 0,0-1 0,-1-1 0,0-1-249,2-1 1,0-1 0,-1-1 0,-1-2 0,0 0 0,-2-1 451,3 0 0,0-1 0,-1 0 0,-1-2 0,-1 0 0,0 0 1,-2-1-1,0 0-203,6 3 0,-1-1 0,0 1 0,-1-2 0,-1 1 0,0-1 0,0 0 0,-1 0 1,-1 0-1,-1 0 0,0 0 255,4 2 1,-1 0 0,0-1 0,-1 1 0,-1-1 0,0 0-1,0 0 1,-1 0 0,0 1 0,0-1 0,-1 0 0,1 0-1,-1 1 1,1 0-131,0 0 1,0 0-1,0 0 1,-1 0 0,-1 1-1,1-1 1,-1 0-1,1 1 1,0-1 0,-1 1-1,2 0 1,-1 0 0,1 1-1,1 0 1,0 0 172,-4-1 0,0 0 0,0 0 0,1 0 0,0 1 0,1 0 0,0 0 0,0 1 0,1 0 0,0 1 0,2 0 0,-1 0 29,-5-1 1,0 0-1,1 1 1,0 0 0,2 1-1,0 0 1,1 1-1,2 0 1,2 0-30,-6 0 0,2 0 0,2 1 0,1 0 0,2 1 0,2 0 400,-4-1 0,3 0 0,2 0 1,2-1-401,-4-6 0,2-3 0,5-1 1638,-2-11 0,10-5-1560,14 6 0,6-3 1,2-2-79,1-5 0,1-2 0,1-3 819,-1 5 0,0-2 0,0-1 0,0 0-740,0 5 0,0-1 1,0 0-1,0 0 1,0 0-80,0-2 0,0 0 0,0 0 0,0 0 0,0 1 0,0-6 0,1 1 0,0 1 0,-3-1 0,-2-1 0,-2 0 0,-1 1 0,0 2 0,1 0 0,-1 3 0,-1 0 685,-3-8 1,-2 0 0,2 5-686,1 5 0,2 3 0,4-5 0,0 2 683,-12-5-683,15 14 0,-2 1 0,-12-9 0,-1 6 0,12 9 0,-4-2 0,1-7 0,4 0 0,4-5 0,0-4 0,0 0-200,-1-5 0,0-1 0,0-2 0,0-1 200,0 6 0,0-1 0,0 0 0,0-1 0,0 0 0,-1 0 0,0 0 0,0 1 0,1 0 0,3 1 0,3-4 0,2 2 0,1 1 0,-1-2 0,-5 5 0,-1-1 0,-1-1 0,2 2 0,4 0 0,6-5 0,5 1 0,1 1 0,-5-1-105,-6 3 1,-3-1-1,-1 1 1,3 1 104,4 0 0,2 1 0,0 1 0,-1 2-80,-2-3 0,-2 2 0,1 2 80,5-7 0,0 2 0,-5 4 0,-1 6 0,0 9 0,0-7 0,0-2 2572,-4-7-2572,11 14 0,1-1 2042,-12-8-2042,20 2 311,-23 21-311,7-19 0,8 27 0,-12-12 0,12 8 0,-16 6 0,0-5 0</inkml:trace>
  <inkml:trace contextRef="#ctx0" brushRef="#br1" timeOffset="52593">11483 14746 24575,'0'-43'0,"0"4"0,-1-10 0,1-5 0,1 2 0,2 12 0,1 1 0,1-1 0,1-2 0,0-5-365,-1 5 1,1-4 0,0-3 0,0-2 0,1-1 0,0 0 0,1 0 0,0 2 0,0 1-46,0 1 0,1 1 1,1 0-1,-1 1 1,1 0-1,0 0 0,0 0 1,0 0-1,0-2 0,0 0 1,0 0-1,0 0 1,1 0-1,-1 0 0,0 2 1,-1 0-6,1-1 0,0 2 0,0 1 1,-1 0-1,1-1 0,-1 0 0,0-1 415,-1 2 0,0-2 0,-1 0 0,0 0 0,0-1 0,1 1 0,0 0 0,0 1-61,1-4 1,1 1 0,1 0-1,-1 0 1,1 0 0,0-1 0,-1-2 60,-1 8 0,-1-1 0,1-1 0,0-1 0,-1-1 0,1 1 0,0 0 0,0 1 0,0 1 0,0 1 0,2-3 0,0 1 0,0 2 0,1-1 0,-1 2 0,0-1 0,0 0 0,0 0 0,0-6 0,-1-1 0,1 0 0,-1 0 0,0 2 0,0 0 0,0 2-140,1 1 0,-1 2 0,1 1 0,-1 1 0,0 0 1,-1 0 139,0-4 0,0 0 0,0 1 0,-1 2 0,0 3 0,1-9 0,-1 3 0,2 4 1253,8-6 0,-2 6-1253,-4-2 3276,3 27-2098,9-7-1178,-7-3 0,2-8 0,5-6-147,-4 12 1,3-3-1,2-3 1,3-2 0,1-2-1,1 0 1,0-2 0,-1 2-1,-1-1 147,-3 3 0,1-1 0,-1 0 0,0-1 0,0 0 0,1 0 0,0-1 0,1 0 0,1-1 0,1 0-229,-1 4 1,1-1 0,0-1 0,2 0 0,0 0-1,1 0 1,0-1 0,0 0 0,0 1 0,0-1-1,-1 1 1,0 0 0,-1 0 228,0 0 0,0-1 0,-1 0 0,1 0 0,-1 1 0,0-1 0,-1 1 0,1 1 0,-1 0 0,0 1 0,0 1 0,-1 2-275,6-7 1,1 2 0,-2 2 0,0 1 0,0 0 0,0 0 0,-1 0 0,0-2 274,-1 0 0,0-1 0,0-1 0,0 0 0,-1 0 0,-2 3 0,-1 2 0,-1 2 0,5-4 0,-2 4 0,-2 1 0,0-1 0,0-2 0,0-1 0,-1 2 0,0 2-32,-1 2 1,-1 3 0,0 1 31,8-12 0,1 1 0,-3 7 0,3 0 0,-1 3 0,8-3 0,-2 1 1228,0-4 1,-1 3-1229,-6 14 0,-3 3 3276,0-4-1931,1 16-1345,5-7 0,6-2 0,-3 5 0,2 1 0,4-1 160,-1-3 0,1-2 1,4 0-1,5 0-160,-11 4 0,3 1 0,3-1 0,2 1 0,1 0 0,1 0 0,1 0 0,0-1-298,-7 1 0,1-1 0,0 0 0,1 0 0,0-1 0,1 1 0,1 0 0,1 0 1,0 0-1,1 1 0,1 0 203,-7 1 0,1 0 0,1 1 0,1-1 0,0 1 1,1 0-1,0 0 0,1 0 0,-1 1 0,1-1 1,0 0-1,0 0 0,0 1 0,0-1 0,-1 0-79,1 0 0,1-1 1,-1 1-1,1-1 0,0 1 1,0 0-1,0-1 1,0 1-1,0 0 0,-1-1 1,1 1-1,-1 1 0,0-1 1,0 1-1,0-1 174,1 1 0,-1 1 0,1-1 0,-1 0 0,1 1 0,-1-1 0,0 1 0,0 0 0,-1 0 0,0 1 0,0-1 0,-1 1 0,-1 0 0,0 0-186,6 1 1,-1 0 0,-1 0 0,0 0-1,0 1 1,-1-1 0,-1 2 0,0-1-1,-1 1 1,0-1 0,-2 2 185,2-1 0,0 1 0,-2-1 0,0 1 0,-1 1 0,0 0 0,-1 1 0,-1 1 0,-1 2 31,7 2 0,-2 2 1,0 1-1,-1 1 1,-1 2-1,-2 1 0,-1 0-31,-1 4 0,-2 1 0,-2 1 0,0 1 0,-1 0 0,1 1 0,1 1 0,0 0 0,0 1 0,-1 0 0,-1 0 0,-1-1 0,-3 0 0,-1 0 0,-1-1 0,0 0 0,1 0 0,2 0 0,1 0 0,1-1 0,-2-1 0,-3-5 1354,15 7 0,-3-5-1354,-3-1 0,0-1 0,-9-5 0,0-1 0,3 5 229,-2 1 0,2 3 0,1 3 0,1 2 0,2 2-229,-6-4 0,1 0 0,0 2 0,2 2 0,0 1 0,1 3 0,0 2 0,0 2-45,-7-7 1,0 2-1,1 2 1,1 2 0,0 2-1,0 0 1,0 2-1,1 0 1,-1 1 0,0 0-1,0 0 1,0 0 0,-1-1-1,-1 0 1,0-1 44,-1 0 0,0 0 0,0 0 0,-1 0 0,0-1 0,0 1 0,0 0 0,-1 0 0,0 1 0,0-1 0,0 2 0,-1-1 0,1 1 0,0 1-105,-2-2 1,1 1-1,-1 0 1,1 1-1,-1 1 1,0-1 0,1 1-1,-1 1 1,0-1-1,-1 0 1,0 0 0,0 0-1,-1-1 1,0 0-1,0-1 1,-1 0 104,1 3 0,-1 0 0,1 0 0,-2 0 0,1-1 0,-1 0 0,-1-1 0,0 1 0,0-1 0,-1 0 0,0-1 0,-1 0 0,0-1-211,1 6 0,0-1 1,-2 0-1,0-1 1,0-1-1,-1 1 1,0-1-1,0 1 1,1-1-1,0 1 211,1 1 0,0 1 0,0-1 0,1 1 0,-1 0 0,0-1 0,0 0 0,0-1 0,-2-1 0,0-1 62,2 6 1,-2-1 0,0-1 0,0-1 0,-1-1 0,-1 0 0,0 0-63,1 5 0,-1 1 0,-1-1 0,0-2 0,-1-1 0,0-5 658,1 1 0,-1-4 1,0-1-1,-2-1-658,2 10 0,-1-2 0,-7 0 0,-9 0 0,-7-2 0,-1 3 407,1-6 1,0 0 0,-2 3 0,-3 2-408,3-8 0,-2 2 0,-1 1 0,-1 2 0,0 1 0,0 0 0,1 1-1,3-5 0,-1 1 1,1 1-1,0 1 1,-1 0-1,1 0 1,1 1-1,-1 0 0,1 0 1,0 1 0,0 2 0,0-1 0,1 2 0,0-1 0,0 0 0,0 1 0,1-1 0,-1 0 0,0 0 0,0 1 0,0-1 0,0 1 0,0-1 0,1 1 0,0-2 0,1 0 0,2 0-64,-2 5 0,2-1 0,1-1 0,1 0 0,-1 0 0,0-1 0,0 0 64,-1-3 0,1 1 0,-1-1 0,0-1 0,0 0 0,0 0 0,0-1-239,-1 1 0,1-1 0,0-1 0,-1 0 0,0 0 0,-1-1 239,0 1 0,0-2 0,0 1 0,-2-1 0,-1 0 0,-2 1 0,-5 2 0,-2 1 0,-3 0 0,0-1 0,-1-1 0,1-2 0,-2 3 0,0-2 0,0-2 0,-1 0 0,-1 0 0,4-5 0,-1 1 0,-1-2 0,0 0 0,0-1 0,1-2 278,-10 4 1,-1-2-1,2-2 1,2-1-279,1 0 0,3-1 0,-3-2 819,0-4 0,-4 0 0,2-3 0,5-1-552,3 0 0,1-3-267,-17 3 0,12-2 3276,31-8-3242,-22-5 2936,20 6-2970,-11-8 1583,-1 0-1583,12 16 0,-35 3 0,8 2 0,-7 2 0,7-8 0,-5 0 0,-3 1 0,-4-2-547,2-1 1,-4 0 0,-2-1 0,-3 0 0,-1 0 0,-1-1 255,10-2 0,-1-1 1,-1 1-1,-1-1 1,-2 0-1,0 0 0,-1 0 1,-2-1-1,-1 0 56,8-1 1,0-1 0,-2 0 0,0 0 0,-2 0 0,0 0 0,-1-1 0,0 0 0,-1 0 0,0 0 0,0 0 0,0 0 0,-1-1 0,1 0 136,3 0 1,-1 0 0,-1-1 0,1 0 0,-1 1 0,-1-2-1,1 1 1,-1 0 0,1 0 0,-1-1 0,0 0 0,0 1 0,-1-1-1,1 0 1,0 0 0,0 0-94,2-1 1,-1 1 0,0-1 0,0 1 0,-1-1 0,1 0 0,0 0 0,-1 0 0,1 0 0,-1 0 0,1 0 0,0-1 0,0 1 0,0 0 0,0-1 0,0 1 0,1 0 190,-2-1 0,1 1 0,-1-1 0,0 1 0,0 0 0,1-1 0,-1 1 0,1-1 0,0 1 0,0-1 0,1 0 0,0 0 0,1 0 0,0 0 0,1-1 0,0 1-139,-5-1 1,0-1 0,2 1-1,-1-1 1,2 0 0,0 0 0,0 0-1,1 0 1,0 0 0,0 0 0,0 0-1,0 0 139,-1 1 0,-1-1 0,0 1 0,1-1 0,0 1 0,0-1 0,1 1 0,1-1 0,1 1 0,2-1 0,1 1 165,-13-1 1,2-1-1,3 1 1,1 0-1,0 0 1,1-1-166,-5 1 0,0-1 0,1 1 0,4 0 0,6 1 1118,-7 1 0,8 2-1118,12-1 0,5 0 3276,6 0-2543,9 0 2543,8-8-2423,0 6 1842,0-6-2695,-16 16 1554,12-6-1554,-19 3 0,-9-2 0,1-12 0,-2-6 0,-7-2 0,-5-3 0,-2-4-656,14 7 1,-2-2-1,0-1 1,-2-1 0,1-1 633,0-2 1,0-1 0,-1-1 0,0-1-1,-1 0 1,0-1-448,3 1 1,0 0 0,-1 0 0,0-2 0,0 1 0,1 0 0,0 0 433,1 0 0,0 1 0,0 0 1,1-1-1,0 1 0,0-1 1,0 1 34,-4-5 0,0-1 0,0 1 0,1-1 0,1 2 0,0 0-212,-2-2 0,1 2 1,1 0-1,1 0 1,-1 0 211,3 1 0,-1-1 0,1 1 0,1 1 0,1 0 0,-3-2 0,0 2 0,2-1 0,2 0 0,3 0 0,2 0 0,1-1 0,0 3 0,-4-4 0,0 3 0,5 2 0,5 1 0,2 3 0,0-4 0,-1 6 0,-8 20 0,-6-4 0,-8 2 0,1 3 0,-3 3 0,-1 2 442,-6 4 1,-1 4 0,-2-2-443,8-5 0,-2 0 0,0-1 0,2 1 0,3 3 0,2 0 0,0 0 0,-3-2 0,-1-3 0,-3-2 0,0-1 0,0-1 0,3 1 0,-9-1 0,3 0 0,-3 0 0,1 0 0,-4 2 0,1-2 0,6-2 0,9-5 0,4-1 0,0-1 1092,-9 1 0,0 0 0,6-5-1014,6-16 1,3-3-79,-11 6 0,4-3 0,20-9 0,4 0 730,-7 9 0,1 1-730,9-13 0,6-3 0,1 8 0,0 0 0,0-5 0,0 2 0,0 10 0,0 3 1575,0-23-1575,0 21 187,0 9-187,0 3 0,0 16 0,8 0 0,-6 0 0,21 31 0,-3-15 0,-7 16 0,1 1 0,20-10 0,-20 9 0,-1 1 0,7-10 0,-7 1 0,-3 1 0,-8 3 0,22-1 0,-15-3 0,1 1 0,11-5 0,1-1 0,-3 11 0,0 1 0,5 0 0,3-1 0,2-3 0,2 1 0,-8-3 0,1 1 0,2-1-444,9 0 1,3-2-1,1 2 444,-9-1 0,1 3 0,1 0 0,0-1-729,3-3 1,2 0 0,-1-1 0,-1 2 728,-3 1 0,-1 3 0,0-2 0,0-1 0,12 0 0,1-2 0,-3 1 0,-7 4 0,-2 2 0,2-4 0,6-6 0,2-3 0,-3 3 0,-4 8 0,-3 2 0,1-3 0,2-10 0,1-2 0,-3 2 0,3 12 0,1 0 0,-5-13 0,2-2 0,0-1 0,7 7 0,2-2-300,-5-7 0,3-2 0,1-2 300,4 1 0,0-2 0,2-4 0,-11-7 0,1-3 0,1-2 0,-1 1-303,2 2 1,1 0 0,-1-1 0,0-1 302,2-3 0,0-2 0,-1 0 0,-1 1 0,4 0 0,-2 1 0,-1 2 310,-2 3 1,0 2 0,-3-1-311,5-6 0,-4 1 540,-9 9 0,-3 0 1,3-14-1,-13 16 0</inkml:trace>
  <inkml:trace contextRef="#ctx0" brushRef="#br1" timeOffset="56517">17234 11695 24575,'0'19'0,"0"-3"0,7-8 0,-5-6 0,22 6 0,-20-8 0,35 15 0,-2-11 0,2 12 0,-5-15 0,-3-2 0,-7 1 0,25 0 0,-22-16 0,-16-6 0,-2-7 0,0-10 0,-3-4 0,-5-6 0,-2-2 0,1 16 0,0 0 0,0 1 0,1-11 0,-2 2 0,-5 5 0,-3 3 0,-11-10 0,-7 22 0,9 23 0,10 8 0,-8 25 0,7-7 0,-1 3 0,-4 10 0,0 2 0,4 3 0,3 0 0,2 2 0,2-4 0,3-12 0,0-3 0,0 4 0,0-5 0,0-14 0,0-12 0,0-28 0,0-1 0,0-2 0,0 2 0,0 1 0,0-3 0,0 1 0,0-13 0,0 23 0,0 5 0,-31 15 0,23 0 0,-20 4 0,1 7 0,21 17 0,-14 0 0,1 5 0,15-2 0,4 2 0,-8 3 0,0-1 0,7-7 0,2-3 0,-1 2 0,16-11 0,-12-16 0,11 0 0,-15-16 0,16-11 0,-13 2 0,-2-3 0,8 1 0,-2-1 0,-14-3 0,-2 1 0,5-15 0,-27 18 0,27 11 0,-12 16 0,16 24 0,0 13 0,0-3 0,0 2 0,-2-3 0,4-1 0,11 3 0,6-1 0,-5-10 0,3-3 0,13-6 0,1-3 0,-2 4 0,-5-16 0,-9 0 0,-11-16 0,12 4 0,-16-21 0,0 6 0,0-17 0,0 7 0,0 12 0,0-1 0,0-11 0,1 11 0,-2 1 0,-15-12 0,-11 2 0,-18 17 0,0 10 0,18 5 0,3 6 0,2 21 0,-1 5 0,20 0 0,6 3 0,-3-5 0,0 1 0,0 2 0,0 0 0,0 15 0,0-1 0,0-25 0,7-3 0,-5-16 0,6 0 0,-8 8 0,0-6 0,16 21 0,-12-3 0,27-1 0,-19-3 0,6-16 0,5-16 0,-19-3 0,11-2 0,1-1 0,-4-23 0,-3 14 0,0 1 0,-1-9 0,-8 5 0,0 11 0,-24 19 0,2-12 0,-13 16 0,2 16 0,5 11 0,14-6 0,1 3 0,-5 10 0,3 1 0,8-3 0,2 1 0,-4 4 0,2-4 0,7-11 0,0-10 0,0-46 0,0-1 0,0 9 0,0-1 0,0-12 0,0 6 0,0 25 0,-15 31 0,11 7 0,-12-1 0,16-5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6:53.0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10425 18027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8:37.50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3687 6632 24575,'-26'37'0,"13"-5"0,-1 1 0,0-8 0,1-1 0,-4 10 0,0 3 0,0 2 0,-1-2 0,0-9 0,-1 1 0,2 3 0,0 3 0,0-2 0,-9 5 0,-1 0-337,4-4 1,0 1 0,-2 0 336,-1 0 0,0 0 0,-2-1-481,-1-2 1,-1-1 0,1-2 480,4-4 0,0-1 0,2 0 0,-8 15 0,1-6 0,-5-9 0,2 9 0,21-25 0,-19-8 696,19 0-696,-10-9 0,-5-6 0,-4-6 0,-1-3 0,-5 0 0,0-1 877,8-1 0,3 1-877,3 9 0,7-1 0,14-10 0,-6 7 0,8-4 0,0 23 0,0-7 0,8-8 0,-6 12 0,6-12 0,7 16 0,-11 0 0,35 16 0,-1-12 0,-13 6 0,4 4 0,12 0 0,5 0 0,-1-1 0,2-5 0,0 1 0,-2 8 0,2 4 0,-2-4 0,4-6 0,-4-2 0,-13 0 0,1 1 0,0-2 0,3 0 0,-5 0 0,14 10 0,0-14 0,-2 3 0,-23 9 0,-1 0 0,11-13 0,1-2 0,14 14 0,-19-14 0,-1-2 0,12 1 0,-9 0 0,3 0 0,-27-15 0,12-13 0,-15 4 0,-2-5 0,1-8 0,0-4 0,0 4 0,0-1 0,0-1-326,0 3 0,0-1 0,0-2 326,0 2 0,0-2 0,0 0 0,0 2 0,0-2 0,0 3 0,0-1-68,0-4 0,0 0 0,0 1 68,0-5 0,0 2 0,0 3 0,0 2 0,0 10 0,0 1 0,0 0 0,0 3 0,0-3 968,0-22-968,-40 25 0,31-25 0,-17 41 0,-3 4 214,1-11-214,-9-1 0,11 14 0,1 0 0,4-14 0,-7 22 0,1 4 0,11-6 0,-8 10 0,-1 3 0,-10 11 0,5-7 0,-1 3 0,-1 6 0,-1 1 0,-2-5 0,0 2 0,13-1 0,2 3 0,1-2 0,-5-3 0,3 1 0,6 9 0,2-4 0,-2-11 0,15 3 0,0-21 0,0 6 0</inkml:trace>
  <inkml:trace contextRef="#ctx0" brushRef="#br0" timeOffset="1099">4516 6385 24575,'0'43'0,"1"-16"0,-2-1 0,-7 1 0,0 1 0,6 10 0,0 1 0,-6-11 0,1 0 0,5 14 0,4 1 0,-2-7 0,0 0 0,0 0 0,0 1 0,0 1 0,0 0 0,0 1 0,0 1 0,-2 7 0,4 4-640,4-11 0,2 2 0,1-1 640,-2-6 0,-1-2 0,3 1 0,4 3 0,3 0 0,-2-1 0,-1 5 0,1-2 0,11-2 0,-1-1 0,-16-5 0,0-2 0,11-10 0,1-2 0,-2 16 0,-6-21 0,3 3 0,-15-15 0</inkml:trace>
  <inkml:trace contextRef="#ctx0" brushRef="#br0" timeOffset="2199">5133 7444 24575,'0'-50'0,"0"0"0,2 11 0,1-1 0,0-1 0,1 4 0,1-1 0,0-1 0,-1 0-458,-1 0 0,-2-2 0,2 2 0,1 1 458,7-3 0,1 3 0,-3 0 0,-7-11 0,0 2 296,5 6 0,1 5-296,0-3 303,-6 6-303,6 25 0,-8 16 0,0 10 468,-1 5 1,2 4-469,6 8 0,2 3 0,-2 1 0,2 3 0,2-2-235,6-4 1,2-3-1,-2 2 235,-4 7 0,-1 2 0,2-2 0,6-6 0,3-2 0,-1 2 0,-3 5 0,0 1 0,-2-2 0,3 5 0,1-4 0,6-4 0,-7-7 0,-18-14 0,6-16 0,-8 0 0</inkml:trace>
  <inkml:trace contextRef="#ctx0" brushRef="#br0" timeOffset="3281">5151 7303 24575,'35'0'0,"-7"0"0,-11 0 0,7 0 0,-5 0 0,1 0 0,3 0 0,-21 0 0,22 0 0,-20 0 0,12 0 0</inkml:trace>
  <inkml:trace contextRef="#ctx0" brushRef="#br0" timeOffset="4241">5856 7355 24575,'0'30'0,"0"-1"0,0 3 0,0 1 0,0 10 0,0 2 0,0 0 0,0-2 0,1-6 0,-2-1 0,0 6 0,-5 0 0,-11-5 0,0-1 0,10-4 0,-1 0 0,-19 3 0,-1-3 0,6 5 0,-5-9 0,11-13 0,16-15 0,0 0 0</inkml:trace>
  <inkml:trace contextRef="#ctx0" brushRef="#br0" timeOffset="6340">5998 6826 24575,'0'42'0,"0"1"0,0 2 0,0 2 0,0-12 0,0 1 0,0 0 0,0 0 0,0-1 0,0-2 0,0 5 0,0-3 0,0 10 0,0-22 0,0-38 0,0-15 0,0-7 0,-4-7 0,0-6-408,3 14 1,1-4 0,-1 0 0,1-1 407,-2 1 0,0 0 0,-1 0 0,2 0 0,0-1 0,1 0 0,1 1 0,-1 1 0,0-5 0,0 2 0,0 2 0,0-9 0,0 4 0,0 14 0,0 2 0,0-3 0,0 3 0,0-3 0,0 1 0,0 23 1629,8-9-1629,9 5 0,19-20 0,1 21 0,-12 2 0,1 0 0,11 1 0,-11 8 0,-1 0 0,12 0 0,6 24 0,-28-4 0,-2 5 0,4 8 0,1 7 0,-4-1 0,-5 9 0,-2 2 0,3-12 0,3 0 0,-5-3 0,-7-2 0,-2-5 0,1 7 0,-16-17 0,-11 5 0,-2-12 0,-3-2 0,0 1 0,-1 0 0,-2 3 0,0-3 0,3-8 0,3-2 0,0 8 0,5-16 0,24 6 0,0-6 0,8 8 0,-6 0 0,37-15 0,-8 11 0,6-4 0,3 0 0,-4 7 0,0 2 0,9-1 0,-1 0 0,-7 0 0,-2 0 0,10 0 0,-6 16 0,-19-5 0,7 23 0,7-7 0,-22 1 0,3 5 0,-15-6 0,0 1 0,0 21 0,-23-26 0,6 8 0,-4 3 0,-11-5 0,-6-3 0,-2-2 0,0 1 0,10-1 0,1 3 0,-1-6 0,-6-7 0,0-4 0,4 6 0,3 1 0,-6 7 0,1-20 0,23 11 0,-5-15 0,16 0 0,0-15 0,0 11 0,0-12 0</inkml:trace>
  <inkml:trace contextRef="#ctx0" brushRef="#br0" timeOffset="7300">6880 5838 24575,'0'49'0,"6"-25"0,3 1 0,5 21 0,0 3 0,-3-12 0,-1 0 0,2 9 0,0 2-532,-6-14 0,-1 1 1,-1 0 531,-1 3 0,-2 1 0,-1 2 0,1 4 0,-1 3 0,-1 0-488,0-10 0,0 1 0,-3 1 1,-1-1 487,-6 5 0,-4 1 0,-1-1 0,1 0 0,1-3 0,1 0 0,-1 0 0,-2 0 0,0-4 0,-1 0 0,-1 1 0,0-2 0,-1-3 0,-11 9 0,0-4 0,1 1 213,7 3 1,2 0 0,-2-6-214,-9-5 0,3-5 0,1 15 0,9-33 0,10-8 0,8 0 0</inkml:trace>
  <inkml:trace contextRef="#ctx0" brushRef="#br0" timeOffset="8148">7585 6562 24575,'35'0'0,"-1"0"0,1 0 0,11 0 0,0 0 0,-9 0 0,1 0 0,-1 0 0,8 0 0,0 0 0,3 0 0,0 0 0,-8 0 0,0 0 0,5 0 0,-3 0 0,7 0 0,-19 0 0,-4 0 0,-14 0 0,4 0 0,-16 0 0,0 0 0</inkml:trace>
  <inkml:trace contextRef="#ctx0" brushRef="#br0" timeOffset="8982">7726 7056 24575,'40'0'0,"0"0"0,0 0 0,4 0 0,1 0 0,1 0 0,-1 0 0,1 0 0,0 0-302,4 0 1,0 0 0,-5 0 301,-1 0 0,-4 0 59,1 0 0,-5 0 1,-9 0-1,-11 0 1</inkml:trace>
  <inkml:trace contextRef="#ctx0" brushRef="#br0" timeOffset="11148">9790 6015 24575,'0'32'0,"0"1"0,0 6 0,0 6 0,0 1 0,0 5 0,0 1-820,0-13 1,0 1 0,0 1 0,0-1 770,0 4 1,0 1 0,0-1-1,0 0 49,0-5 0,0-1 0,0 0 0,0 0 182,0 10 1,0-1 0,0-3-183,0 7 0,0-4 344,0-6 1,0-4-345,0 1 0,0-15 0,-31-23 1775,-16 0-1775,5-6 0,-5-4 0,5 2 0,-2-1 0,1-1-99,7-2 0,2-1 0,-2 1 99,-7 0 0,-2 1 0,6-2 0,4-4 0,5 1 0,-13 4 0,19-19 0,22 27 0,-5-19 0,7 21 756,0-6-756,0-8 0,0 12 0,7-12 0,-5 16 0,6-15 0,8 11 0,4-12 0,23 16 0,-5 0 0,8 0 0,-7 3 0,5 0 0,2 2 0,-3 0 0,5 1 0,-1 0 0,1 1-217,-1-1 1,2-1 0,-2 2 0,-5 3 216,-10 5 0,-4 3 0,0-2 0,15-4 0,0-1 0,-3 14 0,1-1 0,-5-12 0,3-4 0,-3 0 0,0 2 0,-1-1 0,4 1 0,-4-4 0,-1-6 0,-23 0 0,5-31 865,-16-1-865,4 3 0,3-6 0,-2-1 0,-4 1 0,0-1 0,1-2-311,3 2 1,1-2 0,1-1-1,-2 1 311,-3-2 0,-2 0 0,0 1 0,0-1 0,2 2 0,1-1 0,-1 2 0,-1 0 0,-1-6 0,-2 0 0,-4 4 0,-10-7 0,-1 3 0,10 7 0,-2 6 0,-30 8 0,21-17 0,-9 35 0,7-11 1242,-3 7-1242,5 6 0,-17-6 0,9 0 0,-1 0 0,0 6 0,-1 0 0,-2-6 0,-1 1 0,1 6 0,-1 2 0,4-1 0,0 0 0,-4-1 0,1 2 0,-1 6 0,1 1 0,2-4 0,1 4 0,0 15 0,1 3 0,-1-7 0,3 1 0,13 7 0,1-1 0,-11-8 0,3-1 0,14 17 0,-12-23 0,16 5 0,0-16 0</inkml:trace>
  <inkml:trace contextRef="#ctx0" brushRef="#br0" timeOffset="12433">10954 5838 24575,'-4'35'0,"0"-1"0,-4-6 0,-1 1 0,2 12 0,2 2 0,-4-7 0,2 1 0,6 6 0,2 2 0,-1-11 0,0 1 0,0 0-345,0 0 1,0 1-1,0 1 345,0 6 0,0 1 0,0 0 0,-1-5 0,1 0 0,1 0 0,5 4 0,2 0 0,2 1 0,2 2 0,3 1 0,3-1 0,3-2 0,4-1 0,1-1 0,-5-8 0,1-1 0,1 0 0,-1-1 0,8 4 0,0-1 0,-1-2 0,4 4 0,-2-2 127,-3-3 0,-5-3-127,-5-2 0,5-11 0,-19-16 0,12-16 0,-16 12 0,0-11 0</inkml:trace>
  <inkml:trace contextRef="#ctx0" brushRef="#br0" timeOffset="14665">11713 6209 24575,'0'39'0,"0"0"0,0-5 0,0 1 0,0 0 0,0 4 0,0 0 0,0 1-446,0 4 1,0 1-1,0-1 446,0-4 0,0-1 0,0-2 0,0 9 0,0-4 218,0-10 0,0-3-218,0 6 221,0-17-221,-8-11 0,6-14 0,-6-27 680,-8-5-680,14-5 0,0-4 0,-6 14 0,1-1 0,5 0 0,3-5 0,0-2 0,-1-2 0,0-4 0,0 0 0,0 2-419,-1 5 1,1 2-1,0-1 1,1-1 418,1 0 0,1-2 0,0 0 0,1 2 0,-1 3 0,0-4 0,0 4 0,3 4 0,11 0 0,-1 6 0,-4-6 0,4 26 0,0 8 0,-5 0 0,16 3 0,3 2 1674,3 13-1674,2-5 0,-3 1 0,-10 14 0,-1-11 0,-3-1 0,-14-4 0,11 19 0,-15-19 0,-15 21 0,-13 3 0,7-18 0,-3 1 0,2 3 0,-1-1 0,-3-7 0,1-1 0,-12 21 0,10-7 0,-5 1 0,20 5 0,-21-6 0,6 1 0,7-11 0,4 7 0,16-20 0,0 12 0,0-16 0,32 0 0,-1 0 0,-2 0 0,3 0 0,2-2 0,0 4 0,-1 8 0,-1 3 0,4-3 0,-1 2 0,-4 9 0,-2 1 0,-5-9 0,-3 1 0,7 20 0,3-7 0,-27 0 0,12-9 0,-16 6 0,-16 19 0,7-19 0,-1 1 0,-11 9 0,-2 0 0,6-1 0,-3-5 0,-5-11 0,-1-3 0,-11 18 0,5-30 0,-3-4 0,0 2 0,-2 0 0,-7-1 0,-2 2 0,9 1 0,-2 1 0,3 0 0,-3-3 0,2 2 0,-4 2 0,5-1 0,9-3 0,11 0 0</inkml:trace>
  <inkml:trace contextRef="#ctx0" brushRef="#br0" timeOffset="15966">12489 6879 24575,'0'35'0,"0"9"0,0 1 0,0 0 0,0-2 0,-16-24 0,-11 21 0,-11-11 0,13-7 0,-1 1 0,7 0 0,1-3 0,-9 0 0,11 3 0,16-21 0,0 6 0,0-8 0,0 16 0,0-12 0,0 11 0,0-15 0</inkml:trace>
  <inkml:trace contextRef="#ctx0" brushRef="#br0" timeOffset="17309">12771 6791 24575,'0'-46'0,"0"0"0,0 8 0,0-1 0,0-2 0,0-4 0,0-1 0,0 0 0,0-1 0,0 0 0,0 2 0,0-7 0,0 6 0,0 13 0,0 3 0,0-19 0,0 37 0,0-19 0,16 27 0,-13-19 0,21 21 0,-22-6 0,6 16 0,-7 16 0,-2 9 0,7 6 0,3 6 0,-3-8 0,0 5 0,1 1 0,2-1-460,2 0 0,3-1 0,0 0 1,0 0 459,0 3 0,-1 1 0,1-1 0,0-1 0,-1-2 0,1-1 0,-1-1 0,0-2-9,0 5 1,-1-3-1,-2-2 9,0 1 0,-2-4 0,-3-2 0,-3-9 0,-2-19 0,0-12 0,0 2 0,0-17 0</inkml:trace>
  <inkml:trace contextRef="#ctx0" brushRef="#br0" timeOffset="18344">12683 6685 24575,'0'27'0,"0"-1"0,0 7 0,0 3 0,0-2 0,0 2 0,0-2 0,0-2 0,0 0 0,0 4 0,0 2 0,0-8 0,0-6 0,0 25 0,0-38 0,0 5 0</inkml:trace>
  <inkml:trace contextRef="#ctx0" brushRef="#br0" timeOffset="19365">12736 6879 24575,'35'0'0,"-8"0"0,7 0 0,-23 0 0,5 0 0,-16-8-820,0 6 1,0-5 0,0 7 0</inkml:trace>
  <inkml:trace contextRef="#ctx0" brushRef="#br0" timeOffset="20566">12894 5486 24575,'35'24'0,"-1"1"0,0-1 0,1 1 0,-2 1 0,1 2 0,-2 0 0,-4 1 0,-1 6 0,-4 1 0,-1 1-684,3 1 1,-1 0 0,-4 2 683,-8 4 0,-4 3 0,1-1 0,5-4 0,1 0 0,-4 1 0,-8 6 0,-3 1 0,1 0-282,2-11 0,2 1 1,-1-1-1,-1 0 282,-1 9 0,-2 0 0,-2 1 0,-1-7 0,-1 2 0,0 0 0,0-1 0,1-3 0,2 0 0,-2 0 0,-2 0 0,-5 4 0,-4 1 0,0-1 0,3 0 0,4-5 0,3-1 0,-1 0 0,-3 0 0,-5-1 0,-5 1 0,0-2 0,3 0 99,1 4 0,2-2 0,-2-1-99,-3-3 0,-1-1 0,1-2 0,-2 10 0,2-3 0,0-10 0,1-3 953,4 2-953,-19-27 0,27-4 0,-12-12 0</inkml:trace>
  <inkml:trace contextRef="#ctx0" brushRef="#br0" timeOffset="28424">3810 10513 24575,'0'29'0,"0"1"0,-6-6 0,-3 1 0,-4 15 0,-2 4 0,-6 0 0,-3 0-545,5-14 0,-3 0 1,2 2 544,2 7 0,1 3 0,-2-3 0,-5-7 0,-2-3 0,-1 2 0,-4 6 0,-2 2 0,1-3 0,4-8 0,-1-1 0,0 0 0,-3 0 0,-1-1 0,4-1 264,0 3 1,5-3-265,-11 10 271,1-17-271,-1 6 0,13-5 0,-7-10 0,4 2 834,17 12-834,-24-21 0,9 6 0,1-8 0,-13 0 0,2-8 0,5-9 0,7 4 0,-1-2 0,2-6 0,3-1 0,-11-15 0,19 12 0,3-1 0,6-11 0,0 1 0,0 3 0,15 21 0,5-19 0,23 27 0,2-12 0,-12 14 0,3 4 0,7 5 0,2 2-344,-10-1 1,1 1 0,1 1 343,6 6 0,1 2 0,0 1 0,-2 4 0,0 1 0,0 0 0,-2-2 0,1-1 0,1 1 0,-2-2 0,2 2 0,0 0 0,-5-2 0,6 6 0,0-3 0,-2-8 0,3-1 0,-8 0 0,2 10 0,-13-22 0,1-3 0,19 9 0,-15-7 0,0-2 0,-2 1 0,-1 0 0,4 1 0,-1-2 0,-3-2 0,-1-2 515,6-1 0,-3-5-515,2-24 0,-10 10 0,-3-3 0,-7-10 0,-4-3 0,-1-7 0,0-2 0,-1 17 0,1 0 0,-2-1 0,-2-1 0,-3 0 0,0 1 0,1-2 0,0 0 0,0-7 0,0 2 0,0 8 0,0 1 0,2-11 0,-4 0 0,-5 10 0,-1 1 0,3-3 0,-2 1 0,-9 3 0,-1 2 0,3 1 0,0 1 0,-6-4 0,-3 1 0,1 3 0,-1 1 0,-2-4 0,-3-1 0,-5 3 0,-2 2 0,3-2 0,-1 3 0,3 10 0,-3 4 0,2 1 0,-6 0 0,-1 3 0,5 3 0,-2 1 0,1 2 0,-6-1 0,-2 4-189,1 3 1,-3 4-1,2 0 189,9 0 0,2 0 0,-1 3 0,-3 1 0,-1 3 0,-1 1 0,2-2 0,-3-2 0,1-1 0,2 2 0,1 4 0,1 3 0,0-3 0,-11-3 0,4-1 0,16-1 0,3 1 0,-2 4 0,2-4 0,2-10 0,3 19 0,16-5 566,0 17-566,0 2 0,0-10 0,0-3 0,0-2 0,0 1 0</inkml:trace>
  <inkml:trace contextRef="#ctx0" brushRef="#br0" timeOffset="29832">5186 10107 8191,'-19'0'0,"3"16"3276,16 11-1489,0 10-378,0-12 0,0 1-1409,0 1 0,0-1 859,0 1 1,0 1-860,0 14 0,0 0 0,-1-9 0,2 1 0,3-1 0,1 2 0,2-1 0,1 8 0,3-2 0,9 5 0,3-1 0,-1-8 0,1-2 0,8-3 0,-1-1 1638,-11 1 0,1-1 0,14-3 0,-3 0-1522,-20 1 0,2-3-116,19-6 0,0-2 0,-8 16 0,6-20 0,4 1 0,-2 15 0,-1 1 0,6-5 0,1-1 0,-12-1 0,0 1 0,0-2 0,5 1 0,-1-1 0,-8 0 0,1-1 0,3-7 0,-1-1 0,12 21 0,-10-22 0,-3 3 0,-22-15 0,6 0 0,-8-23 0,0 1 0,0-5 0,0 11 0</inkml:trace>
  <inkml:trace contextRef="#ctx0" brushRef="#br0" timeOffset="31349">6174 11077 24575,'0'-33'0,"0"0"0,-1-7 0,2-3 0,3 4 0,1-4 0,2 2-286,-1 4 0,1 0 0,-1 1 286,0-2 0,0-1 0,2 4 141,5 1 0,-3 4-141,-8 3 0,-2 3 142,8-10-142,-8 7 0,0 7 0,16-3 434,-12 5-434,11-9 0,-15 7 0,16 4 0,-12 16 0,12 16 0,-16-12 0,0 12 0,8 7 0,-7 15 0,10-12 0,2 2 0,-4 10 0,2 1 0,9 0 0,3 2-177,-10-7 0,-1 2 0,0 0 177,0-3 0,0 1 0,-1-1 0,1 2 0,-1 1 0,0-3 0,2 4 0,1-2 0,0-3 0,-1-3 0,5 14 0,-10-23 0,-8-4 0,0-16 0,0 0 0,0 0 0</inkml:trace>
  <inkml:trace contextRef="#ctx0" brushRef="#br0" timeOffset="32616">6209 10848 24575,'28'0'0,"5"0"0,-6 0 0,1 0 0,-11-16 0,-9 12 0,-8-11 0,0 15 0,0 0 0,0 0 0</inkml:trace>
  <inkml:trace contextRef="#ctx0" brushRef="#br0" timeOffset="33782">6862 10901 24575,'0'27'0,"0"22"0,0-22 0,0 1 0,0 12 0,0 1 0,0-5 0,0 0 0,1-1 0,-2-1 0,-5-4 0,-4 0 0,-2 6 0,-3-1 0,-4-10 0,1-1 0,3 7 0,2-5 0,-3-14 0,16 3 0,0-15 0,0 0 0,0 0 0</inkml:trace>
  <inkml:trace contextRef="#ctx0" brushRef="#br0" timeOffset="36583">7056 10319 24575,'0'30'0,"0"1"0,0-4 0,0 0 0,0 3 0,0 1 0,0 11 0,0 0 0,0-4 0,0 1 0,0-5 0,0 1 0,0 0 0,0 10 0,0-2 0,0-6 0,0-2 0,0-2 0,0-5 0,0 0 0,0-5 0,0-21 0,0-2 0,0-2 0,0-21 0,0 3 0,0-7 0,0-7 0,0 7 0,0-1 0,0 11 0,0-7 0,0-3 0,0-10 0,-1 4 0,2-1 0,5 10 0,4-1 0,2-8 0,2-3 0,3 5 0,3 7 0,1 3 0,1-10 0,-1 5 0,2 18 0,-21 8 0,6 0 0,-8 0 0,16 0 0,4 0 0,23 0 0,-6 8 0,-2-6 0,-1 29 0,-23-25 0,5 33 0,-16-35 0,0 28 0,0-28 0,-16 19 0,5 10 0,-23-9 0,17 0 0,-1 1 0,-8-7 0,-1-1 0,7 2 0,1 0 0,-15 8 0,11-11 0,19-16 0,-12 15 0,16-11 0,0 12 0,24-16 0,4 0 0,5 0 0,-4 0 0,2 0 0,20 0 0,-2 0 0,0 0 0,-18-1 0,-3 2 0,0 7 0,-11-6 0,-9 6 0,-8-8 0,0 15 0,0-11 0,0 28 0,0-29 0,-8 37 0,-9-19 0,5 14 0,-20-1 0,29-7 0,-21-7 0,22-4 0,-21-9 0,3-5 0,-23 22 0,6-5 0,9 1 0,12-4 0,9-16 0,5 0 0,-22 0 0,5 0 0,-9 0 0,-5 0 0,-2 0 0,-3 0 0,-5 0 0,24 0 0,-5 0 0,22 0 0,-6 0 0,8 0 0,0 0 0,0-16 0,0 12 0,0-12 0,0 16 0,0-15 0,0 11 0,0-12 0,0 16 0</inkml:trace>
  <inkml:trace contextRef="#ctx0" brushRef="#br0" timeOffset="37982">7567 10001 24575,'8'10'0,"10"29"0,1-23 0,-1 7 0,-2 3 0,-4 1 0,4 2 0,-1 1 0,-11 19 0,2-17 0,3 3 0,-1-2 0,2 1 0,-2 1 0,-2 12 0,0 0 0,1-15 0,1-2 0,1 8 0,-2 1 0,-5-4 0,0 2 0,3-3 0,1 1 0,-1 0-269,-4 15 1,-2 0 268,1-9 0,0 0 0,0-1 0,0 2 0,0 0-37,1 9 0,-2-2 37,-6-12 0,-2-1 0,1 7 0,-4 2 0,-8-1 0,-3 0 0,1 0 0,-1 0 0,-3-2 0,-1-4 0,5-9 0,-1-3 0,1 0 0,1-3 0,2 5 0,3-9 0,16-3 0</inkml:trace>
  <inkml:trace contextRef="#ctx0" brushRef="#br0" timeOffset="39420">8255 10442 24575,'43'25'0,"1"-1"0,-17-6 0,0 1 0,1 1 0,4 3 0,0 2 0,0 0 0,-2 1 0,0 1 0,-2-4 0,5-2 0,-1-3 0,0-1 0,-5 0 0,-8 6 0,5-19 0,-22 12 0,6-16 0,-8 0 0,-8 15 0,-10-11 0,2 14 0,-3 3 0,-18 1 0,-3 2 0,15-2 0,1 3 0,-3 0-836,-11 5 1,-4 0-1,2-2 836,9-5 0,0-2 0,1 0 0,0 2 0,1 0 0,0-2 0,-8-2 0,5-1 0,3 17 0,-10-17 0,35 5 0,-12-19 0,16 12 0</inkml:trace>
  <inkml:trace contextRef="#ctx0" brushRef="#br0" timeOffset="40399">8855 11165 24575,'-35'16'0,"7"-4"0,0 3 0,0 3 0,-6 10 0,5-15 0,-1 1 0,8 4 0,1-3 0,-16-3 0,3 14 0,1 3 0,0-4 0,12 0 0,1 1 0,-1-1 0,3-1 0,2 16 0,-9-13 0,1-1 0,12 1 0,-19-3 0,27-23 0,-12 7 0</inkml:trace>
  <inkml:trace contextRef="#ctx0" brushRef="#br0" timeOffset="46232">9455 10495 24575,'-10'41'0,"-14"-17"0,13 16 0,3 8 0,-2-10 0,0 0-601,2-1 0,-1 2 0,3 1 601,4 5 0,2 1 0,0 0 0,-3-3 0,0-1 0,1 1 0,1 6 0,2 1 0,-1 0 0,0-5 0,0-1 0,0 0 0,0 1 0,-1-1 0,2-2 0,2 6 0,2-4 291,2-3 1,3-5-292,18-1 298,-1-2-298,-3-26 0,1-2 0,14 11 0,-3-22 0,5-4 0,7 6 0,0-4 43,-17-6 0,0-4 0,1 1-43,9 4 0,3 1 0,-2-2 0,-5-4 0,-2-2 0,1-3 0,-3 0 0,0-2 0,0-2 0,0 2 0,4-1 0,0 1 0,-2-4 0,-9 1 0,-1-2 0,-1-1 0,-3 1 0,2-3 0,-3 1 0,-2 0 0,6-12 0,-5-2-95,-7-2 1,-4 0 94,1 8 0,-3 0 0,-5-4 0,-2 2 0,1 9 0,0 1 0,0-2 0,0-1 0,0 5 0,0 0 0,1 2 0,-2 1 0,-6 0 0,-1 1 786,4-9-786,-27 1 196,27 15-196,-7-6 0,-2 1 0,-5 0 0,5 0 0,-1-1 0,-13-2 0,-7 7 0,-1-3 0,9 20 0,-1 4 0,0-5 0,-1 0 0,-10 3 0,0 2 0,9-1 0,1 0 0,-10 0 0,-1 0 0,11 0 0,2 0 0,-1 0 0,1 0 0,0 0 0,1 0 0,-20 0 0,0 0 0,19 3 0,1 2 0,-2 3 0,1 1 0,-2-4 0,1 2 0,0 9 0,1-1 0,0-9 0,1 0 0,2 9 0,1 4 0,0-1 0,-1-1 0,-3-7 0,1 1 0,5 10 0,3-2 0,-11-8 0,5 7 0,21 5 0,-6-19 0,8 12 0</inkml:trace>
  <inkml:trace contextRef="#ctx0" brushRef="#br0" timeOffset="52148">4692 12577 24575,'0'41'0,"0"-2"0,0-10 0,0 3 0,2 1 0,-4 2 0,-12 8 0,-3 2-367,12-9 0,2 0 0,-5 0 367,-12 3 0,-8-1 0,4 1 0,7 1 0,2 0 0,-2 1 0,-3-6 0,-2 1 0,-1-1 0,1-1 0,0 4 0,1-1 0,0 1 0,-2 5 0,0 1 0,0-3 0,6-11 0,0-1 0,-2 0 0,-3 1 0,-2-1 0,2 0 0,-3 8 0,1-2 134,-7-4 1,3-1-135,14-3 0,0-3 0,-10-5 0,-1-1 0,2 26 0,-10-25 0,25-3 832,8-16-832,-16 0 0,12 0 0,-27 0 0,27 0 0,-20-32 0,-9 17 0,22-16 0,-1-3 0,-14 14 0,3 1 0,15-7 0,4-1 0,-12-8 0,16 1 0,16 23 0,11-5 0,18 16 0,-11 0 0,1 0 0,1 0 0,0 0 0,4-1 0,1 2 0,2 6 0,0 2 0,-7-4 0,1 1 0,6 10 0,0 2 0,-7-5 0,0 1 0,0 0 0,2 2 0,-2-3 0,-1-1 0,1-2 0,-2-1 0,3-1 0,-1-2 0,9-4 0,-1-4 0,1 3 0,2-2 0,-13-3 0,1-2 0,0 1 0,10 0 0,-2-2-1072,-9-9 1,-4-1 1071,-2 3 0,-5 0 0,-5-5 0,6-5 0,-21 6 0,13-9 0,0-16 0,-14 6 0,0-3 0,6 3 0,-1-2 0,-5 6 0,-3-2 0,0-1-233,1-1 1,0 0 0,0-1 232,0 0 0,0-1 0,0-1 0,1-4 0,0-1 0,-3 1 0,-1-1 0,-2 1 0,-2 1 0,0 6 0,-2 1 0,-3 1 603,-3 5 0,-4 1 1,0 0-604,2 0 0,0 0 0,-3 3 0,-18-3 0,-1 1 0,11-11 0,-1 2 0,-12 16 0,-2 2 0,7-7 0,-1 3 0,-6 15 0,-2 5 0,1-6 0,0 2 0,0 6 0,0 2 0,0-2 0,0 2 0,9 3 0,0 1 0,1 2 0,-12 5 0,0 3 0,11-2 0,0 1 0,1 4 0,-5 8 0,1 3 0,3 1 0,8-5 0,1 0 0,1 1 0,-4 1 0,-1 1 0,4-3 0,3 3 0,3-5 0,1-5 0,-5 5 0,22-3 0,-6 7 0,8-9 0,0 6 192,0-20 0,0 11 0,0-15 1</inkml:trace>
  <inkml:trace contextRef="#ctx0" brushRef="#br0" timeOffset="53491">5715 12453 24575,'0'33'0,"0"1"0,0-2 0,0 2 0,0 14 0,0 0 0,0-3 0,0-1 0,0 0 0,0 0 0,0-1 0,0 2 0,0-6 0,-1 3 0,2-4 0,7 2 0,0 1 0,-5 4 0,0 4 0,3-4 0,9-5 0,3-2 0,-5-1 0,-1 1 0,-2-1 0,0 5 0,2-4 0,16-2 0,-1-1 0,-20-4 0,1-1 0,19 1 0,3-1 0,-7-3 0,-1 0 0,5 0 0,1-1 0,3 2 0,-1-5 0,15-1 0,-18-1 0,-3-3 0,-2-14 0,17 12 0,-35-16-820,11 0 1,-15 0 0,0 0 0</inkml:trace>
  <inkml:trace contextRef="#ctx0" brushRef="#br0" timeOffset="55233">6474 13370 24575,'0'-29'0,"0"-1"0,-1-11 0,2-6 0,1 8 0,2-5 0,0-2 0,1 3-781,3-7 1,1 3 0,2-3 780,-1 4 0,0-2 0,2 1 0,1 2 0,1 6 0,1 1 0,1 2 0,0 2 0,2-2 0,1 2 0,-1-2 0,-4 1 0,-1-3 0,0 1 0,0 6 0,5-1 0,-1 3 374,0-14 1,-1 4-375,12 1 386,-9 3-386,5 2 0,-22 37 0,6-16 1206,-8 51-1206,0 6 0,6-3 0,3 4 0,-1-8 0,1 1 0,2 0-379,5 5 1,3 1-1,-1-1 379,-5 1 0,-1 1 0,2-3 0,2-9 0,1-1 0,-1 0 0,-2 11 0,-1-4 0,7 5 0,-5-18 0,-15 5 0,0-21 0,0 23 1136,0-7-1136,0 1 0,0 21 0,0-26 0,0 10 0,0-1 0,0-16 0,0 23 0,0-37 0,0 21 0,0-3 0,0 7 0,0 7 0,0-7 0,0-7-820,0-5 1,0-15 0,0 0 0</inkml:trace>
  <inkml:trace contextRef="#ctx0" brushRef="#br0" timeOffset="56115">6615 12982 24575,'40'0'0,"0"0"0,-1 0 0,-4 0 0,-1 0 0,1 0 0,2 0 0,4 0 0,-2 0 0,-3 0 0,9 0 0,-2 0 0,9 0 0,-4 0 0,-3 0 0,-1 0 0,-25 0 0,-3 0 0</inkml:trace>
  <inkml:trace contextRef="#ctx0" brushRef="#br0" timeOffset="59115">7709 13212 24575,'-16'39'0,"0"0"0,2 4 0,-3 2 0,-2-10 0,-2 1 0,0-1-399,3-2 1,1 1 0,-1-1 398,-2 2 0,-1 0 0,1-1 0,1 10 0,-1 0 0,-1-14 0,-3-1 0,5 0 195,6 8 0,2-1-195,-13 4 0,-1-4 198,-2 3-198,17-12 0,0-5 0,-6-10 0,16 4 0</inkml:trace>
  <inkml:trace contextRef="#ctx0" brushRef="#br0" timeOffset="62299">8255 12594 24575,'0'30'0,"0"-1"0,0 2 0,0 3 0,0 9 0,0 2 0,0-1 0,0 0 0,0 0 0,0 0 0,0 1 0,0-2 0,0-6 0,0-1 0,0 4 0,0-4 0,0 4 0,0 9 0,0-38 0,0-11 0,0-27 0,-8-18 0,8-3 0,-1-4 0,-11 9 0,0-2-248,9 9 0,3-4 0,0 0 0,-1 3 248,-4-1 0,-1 2 0,1-2 0,4-8 0,2-1 0,-1 3 0,-1 0 0,2 4 0,7 0 0,0 3 0,-4-6 0,12 23 0,-8-3 0,-7 21 0,23-22 0,-4 21 992,23-21-992,2 6 0,0 7 0,-18-5 0,5 16 0,-28 16 0,11-5 0,-15 23 0,0-15 0,0-1 0,0 21 0,0-23 0,0 14 0,0 4 0,0-6 0,0-1 0,0 6 0,0-1 0,2 0 0,-4-3 0,-13 6 0,11-2 0,-12-21 0,0 4 0,12-16 0,-11 16 0,7-13 0,6 13 0,-6-16 0,8 8 0,0-6 0,0 6 0,-16-8 0,12 0 0,-11 15 0,15-11 0,0 12 0,0-16 0,0 0 0,-16 16 0,4-12 0,-5 19 0,9-21 0,-8 6 0,12-8 0,-11 0 0,15-8 0,15 6 0,-11-21 0,20 19 0,-7-28 0,6 29 0,5 2 0,15-10 0,3-1 0,0 11 0,2 0 0,-11-6 0,2-2 0,-4 1 0,-1 7 0,-3-1 0,1-7 0,-5 2 0,-8 7 0,-3 16 0,-16-13 0,0 13 0,0-8 0,0 10 0,0-7 0,0 21 0,0-21 0,0 38 0,2-21 0,-4-1 0,-13 5 0,-1 1 0,9 2 0,-2-1 0,-22-3 0,-3-2 0,15-1 0,-1-1 0,-9 5 0,-3-3 0,3-6 0,-2-1 0,-5 1 0,1-3 0,11-5 0,-1-2 0,-13-5 0,4 1 0,10 15 0,-9-20 0,25 11 0,-8-15 0,12 0 0,-11-23 0,15 17 0,0-18 0</inkml:trace>
  <inkml:trace contextRef="#ctx0" brushRef="#br0" timeOffset="63448">9296 12083 24575,'0'41'0,"0"-11"0,0 3 0,0 6 0,0 4 0,0-7 0,0 2 0,0 0 0,0 12 0,0-1 0,0-13 0,0-1 0,0 0 0,0 13 0,0 0 0,0-13 0,0-1 0,0 1-355,0 1 0,0 0 0,0 0 355,0 2 0,0 1 0,0 0 0,0 1 0,0 1 0,0-1 0,0-1 0,0-1 0,0 1 0,1 4 0,-1 1 0,-1 0-440,-3 0 1,-1 0-1,-2 1 440,2-8 0,-2 1 0,0 0 0,-1-2 0,-3 8 0,-1-2 0,-2 0 17,-2-1 1,-1 1-1,-1-4-17,0-6 0,0-3 0,1-2 0,1 2 0,0-3 0,-6 1 0,5-5 491,15-10-491,-6-20 0,8 2 0,0-17 0</inkml:trace>
  <inkml:trace contextRef="#ctx0" brushRef="#br0" timeOffset="64418">10231 12682 24575,'37'0'0,"0"0"0,1 0 0,1 0 0,0 0 0,0 0 0,1 0 0,-1 0 0,0 0 0,-3 0 0,0 0 0,-4 0 0,-4 0 0,-1 0 0,22 0 0,-38 0 0,5 0 0</inkml:trace>
  <inkml:trace contextRef="#ctx0" brushRef="#br0" timeOffset="65276">10143 13194 24575,'49'0'0,"-4"0"0,6 0 0,-15 0 0,2 0 0,1 0 0,-1 0 0,3 0 0,-1 0 0,-4 0 0,10 0 0,-6 0 0,-3 0 0,-7 0 0,-14 0 0,-16 0 0</inkml:trace>
  <inkml:trace contextRef="#ctx0" brushRef="#br0" timeOffset="66966">11660 12488 24575,'-31'35'0,"1"-1"0,10 1 0,1 2 0,-3-8 0,-2 0 0,5 2 0,9 5 0,4 3 0,-2-3 0,-9 8 0,1-1-1639,10-4 1,4 0 943,2-5 1,0-3 2117,0 8-1423,0-13 0,0 1 379,0-1 1,0-1-380,0 12 0,8-10 0,-6-3 2484,6-22-2484,8 6 0,3-8 0,9 0 0,3 0 0,18 0 0,-8 1 0,2-2 0,2-10 0,-1-2 0,-6 3 0,0-1 0,7-5 0,-6-4 0,-9-13 0,9 6 0,-35-1 0,4 3 0,-1 1 0,-7 1 0,0-26 0,0 37 0,0-19 0,0 3 0,0-17 0,-5 11 0,-5-1 0,-3 11 0,-2-1 0,-1-8 0,-5 0 0,-11 4 0,-3 5 0,11 7 0,-1 3 0,-6-5 0,2 6 0,1 13 0,5 0 0,21 0 0,-6 0 0,8 0 0,-16 0 0,12 0 0,-27 0 0,4 0 0,-11 16 0,3-12 0,2 27 0,21-27 0,-4 20 0,16-22 0,0 5 0,0-7 0</inkml:trace>
  <inkml:trace contextRef="#ctx0" brushRef="#br0" timeOffset="69667">13159 12347 24575,'40'0'0,"0"0"0,0 0 0,3 0 0,2 0 0,-9 0 0,2 0 0,0 0 0,1 0-588,1 0 0,1 0 0,0 0 0,-1 0 588,7 0 0,-1 0 0,-2 0 0,-1 0 0,-1 0 0,1 0 0,4 0 0,1 0 0,-2 0 250,-6 0 1,-1 0 0,-2 0-251,0 0 0,-2 0 77,-3 0 1,-7 0 0,-13 0-1,3 0 1</inkml:trace>
  <inkml:trace contextRef="#ctx0" brushRef="#br0" timeOffset="70466">13388 12753 24575,'36'0'0,"0"0"0,0 0 0,8 0 0,2 0 0,1 0 0,-3 0 0,1 0 0,1 0 0,0 0-572,-4 0 1,1 0-1,-1 0 1,-1 0 571,8 0 0,-2 0 0,-4 0 0,1 0 0,-5 0 146,-11 0 0,-5 0 1,-8 0-1,-15 0 1</inkml:trace>
  <inkml:trace contextRef="#ctx0" brushRef="#br0" timeOffset="71960">13212 12136 24575,'-43'23'0,"21"-5"0,-1 1 0,-11 8 0,-1 1 0,2 2 0,1 1 0,5-5 0,0 1 0,-7 2 0,3 3 0,10 6 0,3 2 0,-1-3 0,0 0 0,-2 3 0,3-1 0,12-8 0,0-1 0,-11 15 0,9-2 0,8-16 0,0-9 0,23-10 0,-2 6 0,4 3 0,16-2 0,6 1-441,-10 3 1,2 2 0,0 0 440,5 2 0,1 0 0,0 0 0,-1-1 0,0 0 0,1-2 0,-1-1 0,0-2 0,-1 2 0,-3 4 0,-2 0 0,0-4 0,-5-9 0,0-4 0,-1 2 0,9 9 0,-4-1 0,1-8 0,1-8 0,-35 0 0,11-8 0,-15 6 0,0-6 0</inkml:trace>
  <inkml:trace contextRef="#ctx0" brushRef="#br0" timeOffset="73626">14464 11924 24575,'43'0'0,"-14"-1"0,3 2 0,1 6 0,3 4 0,-1 2-502,0 1 0,-1 2 0,1 1 502,5 4 0,2 1 0,-3 0 0,-5-2 0,-2 1 0,-2-1 244,12 6 1,-3-1-245,-11-6 0,-1-1 124,-2-4 1,-1-1-125,3 11 0,-7-6 0,-5-7 768,-15 5-768,0-16 0,0 16 0,8-5 0,1 24 0,0 3 0,3-9 0,4 9 0,-1-3 0,-11-23 0,12 3 0,-16 1 0,0-12 0,0 12 0,0-16 0,0 7 0,-16 11 0,-3-5 0,-5 1 0,-14 15 0,-5 1-486,7-9 0,-3 0 1,-1 2 485,7-2 0,0 1 0,-1 1 0,0-1 0,1 0 0,0 1 0,0-1 0,-1-1 0,1-2 0,-1-1 0,1 0 0,2 0-3,-1 3 1,2 0 0,0-2 2,-14-1 0,4-1 0,15 0 0,4-1 0,-6-4 0,11 4 0,16-16 0,0 0 0,0 0 0</inkml:trace>
  <inkml:trace contextRef="#ctx0" brushRef="#br0" timeOffset="75581">16034 13123 24575,'0'-40'0,"0"0"0,6 7 0,2-1 0,2-3 0,0-4 0,1-3 0,0-2 0,2 1-648,-3 6 1,1 0-1,1-1 1,-1 1-1,2 2 648,2-4 0,1 2 0,0 0 0,-3 1 0,0-11 0,-3-1 0,3 4 132,2 7 0,3 1 0,-2 3-132,-5-4 0,1 2 223,3 5 1,3-1 0,-2 6-224,12-13 0,-19 14 0,1 3 0,6 12 1645,-8-5-1645,-6 16 526,5 0-526,-7 0 0,0 16 0,0-12 0,0 19 0,0-5 0,0 5 0,0 5 0,7 3 0,2 2 0,-3 0 0,1 2 0,0 1-246,1 2 1,1 1-1,1 0 246,1 0 0,1 0 0,-2 0 0,0 5 0,-1 0 0,0-2 0,0-8 0,1-1 0,-2 0 0,1 12 0,0-2 0,4-4 0,-3-2 0,-7-9 0,-2-1 0,8 0 0,-2-1 0,-6 1 0,-2-3 0,1-2 737,0 17-737,0-27 0,0 5 0,0-9 0,0 8 0,0-12 0,0-12 0,0 2 0,0-17 0</inkml:trace>
  <inkml:trace contextRef="#ctx0" brushRef="#br0" timeOffset="77076">16105 12753 24575,'47'0'0,"2"0"0,-22 0 0,1 0 0,-11 0 0,-9 0 0,-8 0 0,16 0 0,-12 0 0,11 0 0,-15 0 0,16 0 0,-12-16 0,12 12 0,-16-11 0,7 15 0,-5 0 0,6 0 0,-8 0 0,16 0 0,4 0 0,7 0 0,-9 0 0,-11 0 0,9 0 0,-12 0 0,12 0 0,-16-16 0,0 12 0,0-12 0,0 16 0</inkml:trace>
  <inkml:trace contextRef="#ctx0" brushRef="#br0" timeOffset="78185">16934 12488 24575,'29'0'0,"0"0"0,4 0 0,4 0 0,-3 0 0,8 0 0,-1 0 0,11 0 0,-4 0 0,-13 0 0,-2 0 0,-5 8 0,-9-6 0,-3 6 0,-16-8 0</inkml:trace>
  <inkml:trace contextRef="#ctx0" brushRef="#br0" timeOffset="79008">17022 12859 24575,'29'0'0,"1"0"0,19 0 0,-8 0 0,2 0 0,-6 0 0,-2 0 0,2 0 0,-1 0 0,-4 0 0,-3 0 0,-2 0 0,-11 0 0</inkml:trace>
  <inkml:trace contextRef="#ctx0" brushRef="#br0" timeOffset="81815">18098 11906 24575,'0'49'0,"0"-7"0,0 4 0,0-7 0,0 1 0,0 1-518,0 3 0,0 1 1,0-1 517,0-5 0,0-1 0,0-1 252,0 8 0,0-2-252,0-7 0,0-1 128,0-4 1,0-2-129,0 17 0,0-3 0,0-16 792,0 6-792,0-21 0,0 20 0,0-29 0,0 13 0,0-32 0,-3-12 0,-2-10 0,0-5 0,-1-7 0,-1 2 0,-1 2 0,-2 1 0,1-2-193,3 4 1,1-3-1,1 0 1,-1 5 192,0 6 0,-1 3 0,2-1 0,2-2 0,3-1 0,0 3 0,-1 4 0,0 1 0,-2-1 0,4 2 0,13-1 0,-11-15 0,28 21 0,-28-17 0,19 28 0,-5-7 0,-7-6 0,21 20 0,-20-27 0,21 19 770,-21-5-770,19 9 0,-27 8 0,19 0 0,-5 0 0,10 8 0,15 9 0,-6 11 0,-23-7 0,-1 1 0,11 15 0,-22-2 0,6-17 0,-8 21 0,-8-7 0,-9-4 0,-7 4 0,-9 2 0,-6 1 0,-1-4 0,1-8 0,-1-3 0,1 2 0,-1 9 0,0 3 0,5-7 0,4-11 0,5-4 0,2 3 0,20-15 0,4 0 0,4 0 0,36-15 0,-11 11 0,3-12 0,5 0 0,-5 13 0,0 2 0,4-6 0,-1-1 0,-8 3 0,-1 2 0,9 1 0,-2-6 0,-5 8 0,-9 0 0,5 8 0,-22-6 0,6 6 0,-8 7 0,0-11 0,0 12 0,0 0 0,0 11 0,0 2 0,0 13 0,0-7 0,0 2 0,0 6 0,0-23 0,0-4 0,0-9 0,0-5 0,0 6 0,0 8 0,-8 3 0,-10 9 0,-9 5 0,7-21 0,-3 19 0,5-27 0,-6 7 0,-3 2 0,3-4 0,-1-1 0,-17 6 0,0 0 0,17-4 0,1-1 0,-7 5 0,3-4 0,8-8 0,5-2 0,15-2 0,0-22 0,0 21 0,0-13 0</inkml:trace>
  <inkml:trace contextRef="#ctx0" brushRef="#br0" timeOffset="93865">3493 16034 24575,'-21'27'0,"0"1"0,0-1 0,-5 9 0,0 3 0,2 4 0,4-2 0,2 4 0,1 2 0,-1-2-820,0-2 1,-1-1 0,1 1 0,1 1 528,3-3 0,2 0 0,0 2 0,1-2 0,-1-3-529,-1-1 1,0-2 0,0-1 0,1 1 744,2 2 0,1 0 0,0 0 0,0-1 75,-5 7 0,0-2 0,-1 3-113,-1-2 1,-2 3 0,1-1 0,1-3 112,1-3 0,2-4 0,-2 2-97,-1 1 0,-2 3 1,1-3-1,1-6 97,2-7 0,1-3 795,-5 10 1,2-1-796,5 1 3276,-5 1-2731,16-25 2512,-16-5-3057,12 6 676,-19-8-676,5-8 0,-17-25 0,16 15 0,1-3 0,-5-16 0,3-3 0,5 12 0,2 0 0,3-10 0,3-1 0,2 11 0,2 1 0,2 0 0,2 1 0,-1-9 0,0 2 0,8 5 0,-7 1 0,23 9 0,-20 10 0,27-7 0,-27 11 0,20-12 0,9 16 0,4 6 0,4 4 0,1 2 0,3 3-584,-3-1 1,4 1-1,-7 1 584,-7 7 0,-3-1 0,8 1 0,-2-2 0,1 6 0,1-9 0,-12-7 0,1 1 0,0-2 0,1 0 0,7 0 0,2-1 875,4 1 1,1-4-876,2-5 0,2-2 0,3 2 0,0-2 0,-6-7 0,-2 0 0,0 8 0,-1-4 0,-8-10 0,-2-3 0,-6 4 0,-1-1 0,5-3 0,-3-4 0,-4-10 0,-2-4 0,4 3 0,-1-1 0,-5-13 0,-5-4-273,-3 11 0,-2-3 0,-2 2 273,-2 2 0,-2 2 0,-2-2 0,-2-7 0,-2-2 0,-2 2 0,-2 5 0,-2 2 0,-1 0 0,1 1 0,0 1 0,-1 1 0,-9-10 0,1 2 0,6 7 0,2 3 0,-5-12 0,6 20 0,1-1 0,7-11 0,-4 12 0,0-1 819,8-11-819,-7 11 0,-1 1 0,4-12 0,-6 4 0,-4-1 0,-2 9 0,-1 1 0,-1-7 0,-3 1 0,-8 11 0,-3 3 0,2-1 0,-1 1 0,-3 1 0,-2 2 0,-4 3 0,-1 1 0,-2-2 0,-2 6 0,8 12 0,-1 6 0,1-2-1639,-2-4 1,0 2 1483,6 4 1,-1 4 0,1 2 154,1 4 0,1 2 0,0 2-786,-5 2 0,-1 3 1,0 1 785,9-5 0,1 2 0,0 0 0,-1-1-178,0-1 0,-1 0 1,1 0-1,4 0 178,0 7 0,4 0 0,-1-1 0,-3-3 0,0-1 0,3 1 0,6 13 0,1 0 0,-7-4 0,3-3 3054,14 2-3054,-4-14 0,0-1 2741,8 3-2741,0-7 0,0-4 0,0-16 0</inkml:trace>
  <inkml:trace contextRef="#ctx0" brushRef="#br0" timeOffset="95666">4657 15716 24575,'-16'10'0,"4"11"0,-3 5 0,-15 4 0,-1 5-820,16-3 1,1 6 0,1 2 0,-2-3-274,-10 4 1,-3-1 0,5 4 1030,10-1 0,4 4 0,1 1 0,-1-2 57,-3-5 1,-2-1 0,2-1-1,1 2 5,2 3 0,2 2 0,2-1 0,-2 0 0,0 0 0,0-1 0,0 0 0,1 0 100,1-4 1,1-1 0,0 0 0,-1 0-101,-1-1 0,0-1 0,-1 1 0,3-2-112,2 4 1,1 0-1,0-1 112,-5 2 0,-1-1 0,4-1 0,9 6 0,4-2 1535,-5-7 0,1 0-1535,9 7 0,4-1 0,5-5 0,3-2 0,-4 1 0,3 1 0,-2-9 0,3 1 0,-2-2 0,3 6 0,-1-1 901,0-5 0,-1 1-901,-8-3 0,-1-1 1392,17 3-1392,-7-7 122,-7-5 0,-5-15 0,-15 0 0</inkml:trace>
  <inkml:trace contextRef="#ctx0" brushRef="#br0" timeOffset="97292">5010 17533 24575,'0'-29'0,"0"-1"0,-1-6 0,1-4 0,1-3 0,1 1 0,2-3 0,1-1 0,-1-2-656,1 3 1,-1-3-1,1-1 1,1 0 0,2-1 145,0 7 1,1-1 0,1-1 0,1 1 0,0-1 0,1 2 509,-1 1 0,1 0 0,0 0 0,0 1 0,1 0 0,-1 0 0,2-6 0,0 1 0,0-1 0,1 2 0,1 1 110,0 2 1,1 1-1,0 1 1,0 0-1,0 1-110,2-9 0,-2 1 0,1 1 0,0 2 0,4-2 0,0 3 0,-1 3 0,3-7 0,-5 8 1271,-3 8-1271,0 31 0,-12 31 0,19 0 0,-13 5 0,-2 5 0,-2 2 0,-1 2 92,3 0 0,0 2-92,-2-13 0,0 2 0,-2-2 0,-3 10 0,2 0 45,3-8 1,3 1 0,-1 2-46,-2 4 0,0 2 0,0 0 0,2 3 0,2 0 0,-1 1 0,-2-10 0,0 0 0,-1 1 0,2-1 0,0-1 0,1-1 0,0 0 0,-2 0 0,-2 6 0,-3 0 0,3-2-11,5-2 1,2 0 0,-3-3 10,-7 5 0,0-4 0,6-9 0,0-3 0,-8 3 770,0-5 0,0-21 0,0 6 1</inkml:trace>
  <inkml:trace contextRef="#ctx0" brushRef="#br0" timeOffset="98283">5151 16669 24575,'14'0'0,"-1"0"0,18 0 0,5 0 0,13 0 0,-7 0 0,0 0 0,7 0 0,-15 0 0,-1 0 0,12 0 0,-15 0 0,1 0 0,-4 0 0,1 0 0,10 0 0,0 0 0,-10-3 0,1-2 0,13-2 0,0-4 0,-13-2 0,-1-1 0,15 1 0,-2-2 0,-16-2 0,-1 1 0,7 10 0,-3 0 0,-8-9 0,-5 15 0</inkml:trace>
  <inkml:trace contextRef="#ctx0" brushRef="#br0" timeOffset="99482">6562 17057 24575,'0'43'0,"-7"-14"0,-2 3 0,5 11 0,-3 2-336,-8-12 1,-4 0-1,4 1 336,6 1 0,4 1 0,-5-1 0,-10-2 0,-5-2 0,5 1 0,9 9 0,-1-2 165,-12-11 0,-1-1-165,10 7 0,2-3 167,-6-8-167,5 1 0,4 1 0,8 3 0,-5-9 510,-9-3-510,12-32 0,-12 12 0,16-11 0</inkml:trace>
  <inkml:trace contextRef="#ctx0" brushRef="#br0" timeOffset="102515">7091 15769 24575,'0'20'0,"0"19"0,0-6 0,0 3 0,0 1 0,0 4 0,0 0 0,0 3 0,0-2 0,0 5 0,0-2 0,0-10 0,0 0 0,0-1 0,0 11 0,0-1 0,0-8 0,0 0 0,0-1 0,0-1 0,0 11 0,0-18 0,0-11 0,0-16 0,0 16 0,0-5 0,0 38 0,1-22 0,-2 1 0,-6 12 0,-2 1 0,8-12 0,-1-2 0,-7 3 0,2-3 0,7 1 0,0-9 0,0-3 0,0-47 0,-4 6 0,0-5 0,3-11 0,2-7 0,-3-1-513,-3 10 1,-1-2 0,-1-1 0,2 0 512,2-6 0,3-2 0,0 0 0,-1 2 0,-3 6 0,-1 1 0,1 1 0,1 2 0,2-2 0,2 2 0,-1 2 0,0 0 0,0 4 0,0-11 0,0 23 0,0-3 0,23-11 2049,-1-5-2049,2 9 0,3-1 0,-1 8 0,1 1 0,0 0 0,1 1 0,-1 6 0,-1 3 0,1-6 0,-11 10 0,-8 8 0,-6 8 0,5 10 0,9 9 0,4 4 0,3 5 0,0 5 0,3 0 0,-1-13 0,3-1 0,-4 2 0,-10 5 0,-3 1 0,3-4 0,16-2 0,-3-1 0,-19 11 0,-3-1 0,19 1 0,-24 10 0,0-22 0,-24 1 0,4-4 0,-5 1 0,-9-5 0,-4-1 0,8-1 0,0 0 0,2-1 0,-1-2 0,1-3 0,-3 2 0,5-4 0,14-8 0,-19 6 0,27-8 0,-12 15 0,-7 5 0,-7 7 0,9-10 0,-3 0 0,2-3 0,1-1 0,-6 7 0,9 3 0,10-21 0,16-2 0,33-2 0,-7-2 0,5 0 0,-5 3 0,3 1 0,0 1 0,-1 2 0,0 0 0,-1-1 0,11-2 0,-3 2 0,-11 10 0,-4 0 0,0-8 0,-5 11 0,-21 1 0,6-12 0,-8 12 0,0-9 0,0-5 0,0 6 0,-8 31 0,-9 2 0,3-6 0,0 1 0,1-8 0,-1-3 0,-20 10 0,23-1 0,-21-7 0,28-7 0,-19 3 0,5-21 0,-17 22 0,-2-20 0,12 11 0,-1 1 0,-3-10 0,-3 0 0,-2 3 0,-2 3 0,2 0 0,1 2 0,1-1 0,-14-3 0,4 0 0,15 6 0,7-16 0,5 0 0</inkml:trace>
  <inkml:trace contextRef="#ctx0" brushRef="#br0" timeOffset="103917">7814 15187 24575,'0'41'0,"0"-11"0,0 3 0,0 2 0,0 4 0,0 1-652,0 1 0,-1 2 0,2 0 652,4 4 0,1 0 0,-1 0 0,-3 0 0,-2-1 0,2 0 0,3-3 0,1-2 0,-1 1 0,-4-1 0,-2 0 0,1 0 0,0 0 0,0 0 0,0-1 0,0-4 0,0-1 0,0 1 0,0 4 0,0 1 0,0 0 0,0 0 0,0 0 0,0 0 0,0 1 0,1 0 0,-2 0 0,-3 4 0,-1 0 0,-2 1 0,-1 0 0,-1 0 0,-1 0 0,0-11 0,-1 0 0,-1-1 0,-1 1-324,-1 1 0,-1 1 0,-1-1 0,1 0 324,-1 1 0,1 0 0,0-1 0,-2-1 0,-6 7 0,-1-1 0,0 1-19,8-9 1,1 1 0,0 0 0,-1-2 18,-5 2 0,0-3 0,2 1 0,-5 12 0,3-2 0,7-11 0,0-3 0,-3-7 0,3-1 883,10 6-883,-12-17 373,16-35 0,0 9 1,0-16-1</inkml:trace>
  <inkml:trace contextRef="#ctx0" brushRef="#br0" timeOffset="104866">8590 16528 24575,'42'0'0,"-13"0"0,4 0 0,5 0 0,4 0 0,0 0-605,-2 0 1,0 0-1,1 0 605,8 0 0,2 0 0,-4 0 0,-9 0 0,-2 0 0,-2 0 293,11 0 0,-2 0-293,-6 0 0,-5 0 300,-3 0-300,11 0 0,-37 0 0,13 0 0</inkml:trace>
  <inkml:trace contextRef="#ctx0" brushRef="#br0" timeOffset="105699">8873 16228 24575,'0'37'0,"0"0"0,0 1 0,0 1 0,0-5 0,0 1 0,0 2 0,0 0 0,0 1 0,0-2 0,0 3 0,0-1 0,0 12 0,0 0 0,0-17 0,0-2 0,0-3 0,0-1 0,0 22 0,0-14 0,0 3 0,0-11 0,0 4 0,0-27 0,0 12 0,0-16 0</inkml:trace>
  <inkml:trace contextRef="#ctx0" brushRef="#br0" timeOffset="107766">10495 15558 24575,'0'43'0,"0"1"0,0 4 0,1-6 0,-2 4-491,-1-10 1,-3 3 0,0 1 0,2-2 490,2 0 0,1-2 0,-3 2 0,-6 7 0,-3 2 0,2-2 148,5-11 1,3 0-1,-3-2-148,-11 12 0,-2 0 0,8-11 0,-1 2 0,-3-3 0,-15 7 0,-3-2 0,12-8 0,-1 1 0,-2-1-1077,-6 1 1,-1-1 0,2-3 1076,3-1 0,1-1 0,3-2 0,1-1 0,-3 2 812,19-21-812,-12 6 122,1-8-122,11 0 3276,-20 0-2741,22 0-535,-21 0 0,19 0 0,-28 0 0,28 0 0,-19 0 0,21 0 0,-22 0 0,21-8 0,-13 6 0,16-21 0,0 3 0,0-7 0,0-7 0,0 23 0,0-21 0,16 28 0,-13-11 0,21 15 0,-22 0 0,21 0 0,-19 0 0,28 0 0,11 0 0,6 0 0,-18 3 0,4 2 0,-1 2 0,7 5 0,2 4 0,-9-3 0,3 2 0,0 1 0,0 1-400,-3-2 0,0 2 1,0-1-1,1 0 400,5 2 0,0 0 0,0-1 0,-1 1 0,4 3 0,-1-1 0,-2 0 0,-1-4 0,0-1 0,-5-1 0,-4 0 0,-3-1 0,4-3 0,-5-4 0,-14-6 0,3 0 0,1-16 1599,-12-11-1599,12-18 0,-12 5 0,-1-5 0,2 4 0,1-3 0,1-2-474,1 8 1,2 0 0,-1-2 0,-1-1 473,-2-6 0,-1-1 0,-1-1 0,3 1 0,2 5 0,3 1 0,-2 1 0,-2-1 0,-5 0 0,-3 0 0,0 0 0,1 1-266,3 3 0,2 0 1,-2 0-1,-2 1 266,-7-11 0,-5 1 0,1 1 0,4 4 0,-1 0 0,-4 3-176,-10 2 1,-4 2 0,1 1 175,6 1 0,2 1 0,-2 1 0,-5 0 0,-1 2 0,-1 0 0,4 2 0,0 0 0,0 1 0,-8-10 0,1 2 0,-3 2 0,-1 3 0,1 5 0,-1 3 865,-3-3 1,-2 5-866,-4 7 0,-1 4 0,-2-1 0,-2 2 0,-3 5 0,0 4 0,3 5 0,0 2 0,8-2 0,-1 2 0,1 2 0,5 5 0,2 3 0,0-1 0,0 0 0,0-1 0,2 3 378,0 4 1,2 3 0,3-1-379,3 2 0,1 1 307,-6 8 1,1 2-308,10-3 0,1-1 0,-1-11 0,0 1 0,4 12 0,3-2 0,-1-11 0,8 25 0,0-38 0,0 5 0,0-16 0</inkml:trace>
  <inkml:trace contextRef="#ctx0" brushRef="#br0" timeOffset="108921">11836 15152 24575,'0'27'0,"-7"0"0,-2 3 0,4 5 0,-1 3 0,-4-4 0,-2 3 0,0-1-311,2 0 1,1 0 0,1 0 310,1 1 0,0 0 0,1 1 0,0 2 0,0 1 0,3-1 0,1-3 0,2-1 0,2 3 0,0 5 0,2 3 0,0 1 0,1-3-656,1 4 1,0-2 0,2 0 655,1-5 0,2 0 0,0 0 0,1-1 0,2 6 0,0-2 0,3 0 0,-2-10 0,2 0 0,1 0 0,1-1 0,1 1 0,3-1 0,-1 0 0,1 1 0,-1 2 0,0 1 0,1-1 0,2-1 0,3-1 0,3-2 0,0-1 0,-2 0 0,3 7 0,-1-1 0,-1 0 0,0-1 0,0-1 0,-2-3 0,4 6 0,-3-5 341,-11-11 1,-1-3-342,16 11 0,-21-27 0,19 12 107,-27-32 1,12 12 0,-16-11-1</inkml:trace>
  <inkml:trace contextRef="#ctx0" brushRef="#br0" timeOffset="111233">12630 15857 24575,'0'31'0,"0"-1"0,0 8 0,0 3 0,0 7 0,0 2-456,0-15 1,0 1-1,0 0 456,0 4 0,0 1 0,0 0 0,0-2 0,0-1 0,0 0 0,0-1 0,0-1 0,0-1 222,0 11 1,0-4-223,0-9 0,0-5 227,0 7-227,0-17 0,0-34 0,0-13 0,0-1 0,0-8 0,0-2 0,0-3 0,0-3 0,0-2-576,0 3 1,0-1-1,0-2 1,0-1 575,0 5 0,0-2 0,0 0 0,0 0 0,0 3 0,-1-3 0,1 2 0,0 1 0,1-1-539,2-4 0,1-1 0,1 2 0,-2 3 539,-1 5 0,-2 4 0,2-1 0,5-2 0,1 1 0,1 2 0,0 2 0,0 2 0,-5-5 0,3 3 0,17 4 2628,-7 5-2628,-5 24 2525,20 0-2525,-5 0 0,18 0 0,-11 2 0,1 4 0,1 9 0,0 3 0,5 0 0,-1 4 0,-15 1 0,-2 4 0,-1-1 0,7 2 0,-5 1 0,-8 11 0,-5 4 0,0 0 0,-6 0 0,-10-5 0,-6-1 0,1 9 0,-7-2 0,-4-20 0,-6-2 0,-1-1 0,-8 6 0,-4-1 0,0-1-463,-3-1 0,0-1 0,0-1 463,3-1 0,0-2 0,4-1 0,0 0 0,3-3 0,-8 2 0,45-10 0,8-8 0,15 0 0,7 0 0,1 0 0,2 0 0,11 0 0,0 0 0,-6 0 0,-1 0 694,-9 0 1,-2 0-695,19 0 0,-37 0 0,4 0 0,-16 16 0,0-5 0,0 23 0,0-10 0,0 3 0,0 11 0,0 4 0,0 3 0,0 2 0,0-12 0,0 0 0,0-1 0,0 3 0,0-2 0,0-2 0,0-5 0,0 0 0,-16-5 0,-11-5 0,5-1 0,-2 1 0,-6 0 0,0 1 0,2 3 0,1-1 0,0-6 0,1-2 0,-9 4 0,17-9 0,10-8 0,-8 0 0,13 0 0,-29 0 0,20 0 0,-5-8 0,-7 7 0,20-23 0,-11 20 0,15-12 0,0 1 0,0 3 0,0-6 0,0 11 0</inkml:trace>
  <inkml:trace contextRef="#ctx0" brushRef="#br0" timeOffset="112308">13300 16792 24575,'0'43'0,"0"2"0,0-11 0,0 1 0,0-2 0,0-1 0,0-4 0,0-1 0,0 22 0,0-22 0,0 0 0,0 7 0,-16-7 0,5 1 0,-7-11 0,10 7 0,8-20 0,0 11 0,0-15 0</inkml:trace>
  <inkml:trace contextRef="#ctx0" brushRef="#br0" timeOffset="114099">14270 15593 24575,'-43'0'0,"-2"0"0,12 0 0,-3 0 0,1-1 0,-2 2 0,-6 4 0,-2 5 0,5 2 0,-2 3 0,4 2 0,-2 6 0,0 3 0,1-5 0,-2 2 0,5 1-250,6 7 1,3-1 249,4-10 0,1-1 0,1 5 0,3 1 0,-2 10 0,11-9 0,-1 1 0,-3 0 0,2 1 0,9 3 0,2-1 0,-4-4 0,1 1 249,2 4 1,2-1-250,-1 9 0,0 10 0,0-22 0,0 16 0,0 2 0,-1-15 0,2 1 0,1-3 0,3-1 0,10 1 0,4-3 0,-1-6 0,3-3 0,8 2 0,3-2 0,-2-2 0,0-1 0,5-2 0,1-2 0,3 0 0,2-3 0,3-5 0,1-2 0,-1 2 0,0-2 0,-7-6 0,-2-1 0,1 7 0,-3-2 0,-10-13 0,-1 0 0,21 12 0,-23-19 0,-5 21 0,-15-6 0,0-8 0,0 13 0,0-13 0,0 16 0</inkml:trace>
  <inkml:trace contextRef="#ctx0" brushRef="#br0" timeOffset="115326">14764 15028 24575,'16'36'0,"-3"-8"0,1 2 0,4 3 0,1-1 0,7 3 0,-1 3 0,-9-6 0,-1 3 0,-1-2-281,9 5 1,0 0 280,-6-2 0,1 2 0,-2 0 0,-3-3 0,-2 0 0,2 1 0,1 1 0,2 1 0,-3 2-416,-2 8 1,-2 1-1,-2 1 416,0-2 0,-1 1 0,-1-1 0,-2-10 0,1 0 0,-3 0 0,-1-1 0,-5 10 0,-4 0 0,-1-2-297,2-5 1,-1-2 0,-3 0 296,-8 3 0,-5-1 0,1 0 0,3 0 0,1-2 0,-3 0 0,-5-1 0,-2-2 0,1 1 0,3 1 0,-1 1 0,0-1 0,-2-7 0,-1-1 0,1 2 0,5-1 0,0 4 0,0-1 0,0-3 0,-6-2 0,-1-2 0,2 0 0,3 6 0,2 2 0,1-7 0,0-12 0,3-3 0,4 12 374,16-23-374,0-1 0,0-1 0,0-7 0</inkml:trace>
  <inkml:trace contextRef="#ctx0" brushRef="#br0" timeOffset="117067">15699 15293 24575,'29'29'0,"1"1"0,-3-3 0,3 3 0,1 1 0,-3-1 0,2 1 0,0 2 0,0-2-704,-1-1 0,1 0 0,-1 0 0,0 0 704,0 2 0,-2 0 0,1 0 0,0-1 0,7 5 0,1-1 0,-3 0 0,-7-1 0,-2 0 0,2-2 297,6-1 1,1-2 0,-6-1-298,-10 5 0,-2-5 463,24-1-463,-37-3 0,6-22 0,-8 6 1460,0 7-1460,-8-11 0,-10 28 0,-5-11 0,-5 1 0,-3 1 0,-2 3-165,0 1 0,-2 2 1,-1-1 164,-5-3 0,-1-1 0,1 0 0,5 0 0,2 1 0,0-2-831,-7 1 1,4-3 830,-2 3 0,37-9 0,-6-11 0,8 12 0,0-16 453,-16 16-453,12-12 1702,-27 19-1702,27-5 0,-20 9 0,7 1 0,-11 5 0,9-21 0,3 3 0,16-15 0,0 0 0,0 0 0</inkml:trace>
  <inkml:trace contextRef="#ctx0" brushRef="#br0" timeOffset="118299">16616 16651 24575,'-43'8'0,"17"-9"0,-1 4 0,0 15 0,-1 3 0,-10-6 0,0 1 0,9 10 0,1 1 0,-9 0 0,-2-3 0,3-2 0,1 1 0,3 11 0,-1 1 0,6-13 0,-3-1 0,3 1 0,-2 13 0,1 0 0,-3-4 0,1-1 0,11-7 0,3-1 0,-1 6 0,9-13 0,8-15 0,0 0 0</inkml:trace>
  <inkml:trace contextRef="#ctx0" brushRef="#br0" timeOffset="122299">18045 15152 24575,'0'29'0,"0"1"0,0 4 0,0 4 0,0 1 0,0 2 0,0 1-662,0-5 1,1-1 0,-2 2 661,-2-1 0,-1 2 0,-1 0 0,1-1 0,1 6 0,0-2 0,-3 0 0,-3 0 0,-3 0 0,0-1 0,1-3 0,0 0 0,-2-2-20,-3-3 0,-2-1 1,-1-1 19,-1-1 0,-1 0 0,-1 0 0,-1 0 0,-1 0 0,1-2 0,-9 9 0,1-3 245,0-6 1,1-3-246,6-7 0,3-1 0,-6 16 0,-5-21 989,28 4-989,-19-16 563,5 0-563,-17 0 0,6 0 0,-3 0 0,-4-7 0,0-2 0,-5-3 0,1-3 0,11-4 0,3 0 0,-7-8 0,10 3 0,19 7 0,-12 5 0,16-19 0,0 19 0,16-22 0,-5 7 0,5 6 0,2-1 0,-1-1 0,1 1 0,1-1 0,-1 1 0,10-6 0,3 13 0,-27 15 0,20 0 0,-7 0 0,16 13 0,9 5 0,-4-8 0,5-1 0,1 3-533,-3 5 1,2 3-1,1 1 1,1-2 532,1-4 0,1-2 0,1 1 0,-3 1 0,-6 1 0,0 2 0,-2 0 0,-1-2 0,4 0 0,-1-1 0,-5-1 0,-4 0 0,-5 0 0,-1 3 0,-9-3 0,-13-10 0,6 12 0,8-16 2130,-12 0-2130,27-16 0,-19 12 0,11-11 0,3-1 0,13 4 0,-10-3 0,3-3 0,0 1 0,3 0 0,-2 0 0,-1-4 0,1 1 0,-2 3 0,2 0 0,-5 0 0,-8-3 0,-5-2 0,3-23 0,2 9 0,-1-6 0,-13 0 0,-3-5 0,3-1-681,8 6 1,3 0 0,2-1 0,-4-3 680,-5 3 0,-2-3 0,-1-1 0,0 0 0,0 1 0,1 3 0,1 0 0,-1 1 0,-1-1 0,-1-2 0,-2-4 0,0-3 0,-1 1 0,-3 1 0,-4 4-276,-3 4 1,-3 4-1,-3 0 1,0 1 275,0-5 0,-1-2 0,-3 4 0,-3 7-66,-7 10 0,-4 7 0,0 0 66,2-2 0,0 0 0,-1 5 0,-12 6 0,-4 2 0,8-2 0,-5-2 0,-1 0 0,2 3 0,-1 3 0,1 2 0,-4 1-324,7-1 0,-4 0 0,-2 1 1,2 0-1,1 2 324,1 1 0,1 1 0,0 2 0,1 1 0,-2 2 0,1 2 0,0 0 0,0 1 496,2-2 0,0 0 0,1 2 1,1 1-497,-7 7 0,1 3 0,4 2 0,2 2 0,3 3 0,4 2 0,4 2 0,4 2 0,4 1 0,3 1 0,3 1 0,3 0 0,3-3 0,3-1 0,1 0 0,0 11 0,2-4 222,-1-13 1,0-3 0,0 7-1,0-25 1</inkml:trace>
  <inkml:trace contextRef="#ctx0" brushRef="#br0" timeOffset="123533">19632 14358 24575,'-15'30'0,"-1"1"0,1 4 0,-1 0 0,-10 5 0,-1 1 0,9-13 0,0 2 0,3 0 0,4 1 0,2 1 0,-1 1 0,-3 0 0,-2 1 0,2 5 0,5-1 0,2 6 0,0 2 0,2 0 0,1-3-820,0 1 1,1-3 0,1 1 0,3 4 556,0-4 1,1 3 0,2 2 0,1 0 0,2-1 0,3-3 262,6 4 0,2-2 0,4-2 0,0 0 0,1-1 0,-1-3 0,1-2 0,0 0 0,1-1 0,1 1 0,0 0 0,0 1 0,1-1 0,0-1 0,-2-4 272,5 6 0,-1-3 1,0-2-273,-1-1 0,1 0 0,-2-2 0,-2-2 0,-1-1 0,0-1-282,8 3 0,1-2 282,-4 3 0,0-3 0,1-9 0,-1-1 0,-4 10 0,-1-1 0,7-6 0,-1 0 1149,-11 6 0,-3-3-1149,2-12 135,-10-11 0,-8-4 1,0-11-1</inkml:trace>
  <inkml:trace contextRef="#ctx0" brushRef="#br0" timeOffset="125083">20532 16157 24575,'0'-39'0,"0"0"0,3 3 0,0-4 0,2-2 0,0 1 0,0-7 0,1 0 0,2-3-656,1 10 1,2-3-1,2 0 1,0 0 0,0 2 435,2-4 0,1 1 0,1 2 0,0 0 220,0 2 0,1 0 0,1 1 0,-1 1 36,5-7 0,0 2 0,0 1-36,-2 4 0,-1 1 0,0 3 465,-1-2 0,1 2-465,5-5 0,-1 3 0,3-2 0,-7 6 2085,-4 9-2085,-9 21 1034,-5 3-1034,6 3 0,-8 37 0,0 5 0,0-4 0,0 6 0,0-10 0,0 2 0,0 1-417,-1 3 1,0 2 0,3 0 416,4-8 0,3 0 0,0 0 0,-1 1 0,-4 10 0,0 0 0,3-1 0,5-11 0,4-1 0,0 1 0,-3-2 0,-2 6 0,-3-1 0,2-2 0,12 9 0,0-4 0,-12-10 0,-1-3 0,7 6 0,-16-18 0,0 7 0,0-20 1249,0-4-1249,0-12 0,0-6 0,0 11 0</inkml:trace>
  <inkml:trace contextRef="#ctx0" brushRef="#br0" timeOffset="126366">20603 15469 24575,'25'0'0,"10"0"0,-9 0 0,1 0 0,8 0 0,1 0 0,-3 0 0,-2 0 0,15 0 0,-7 0 0,-35 0 0,11 0 0,-15 0 0,8 0 0,10 0 0,17 0 0,-5-11 0,1-1 0,18 6 0,-22-7 0,-3 2 0,-7 11 0,-9 0 0</inkml:trace>
  <inkml:trace contextRef="#ctx0" brushRef="#br0" timeOffset="127451">21855 15804 24575,'0'49'0,"0"-21"0,0 1 0,0 14 0,0 2 0,0-4 0,0-1 0,1-4 0,-2-2 0,-5-3 0,-4-1 0,-2 4 0,-3 1 0,-6 1 0,-3 0 0,5-6 0,-1 0 0,-2-2 0,-1-3 0,-1-1 0,0 0 0,3 3 0,0 0 0,-1-5 0,-10-5 0,3-2 0,2 16 0,11-31 0,16 0 0</inkml:trace>
  <inkml:trace contextRef="#ctx0" brushRef="#br0" timeOffset="129032">23195 14623 24575,'0'-20'0,"-7"-3"0,-11 21 0,-9-22 0,-17 20 0,7-12 0,2 16 0,2 0 0,5 0 0,1 0 0,-7 24 0,10-7 0,-3 3 0,-4 13 0,-2 5-397,2-10 0,-2 1 0,1 2 397,1 3 0,2 2 0,-1 0 0,-2-3 0,-1-1 0,2 3 0,7-4 0,1 2 0,1 0 0,2-3 0,-5 6 0,1-1 0,4-6 0,0 3 0,5-3 0,12-2 0,3-1 0,-8 1 0,0 1 0,7 10 0,2 0 0,-1-10 0,0 1 0,0 13 0,0 0 595,-1-9 1,2-1-596,9 4 0,3-2 0,-4-5 0,4-5 0,11-5 0,3-2 0,-1 1 0,1-3 0,0-9 0,1 0 0,9 9 0,2 1 0,-3-9 0,1-2 0,6 4 0,2-1 0,-1-2 0,0-4 0,1-5 0,-2-2 0,-13 5 0,-3-2 0,3-8 0,-3-3 0,0-7 0,-7 1 0,-4 3 0</inkml:trace>
  <inkml:trace contextRef="#ctx0" brushRef="#br0" timeOffset="130282">23460 14041 24575,'0'29'0,"0"0"0,15 3 0,1 1 0,-8 14 0,0 2-601,7-14 0,3 0 0,-2 1 601,-5 4 0,-2 1 0,-1 1 0,-3-5 0,0 0 0,0 1 0,-1-1-428,3 11 1,-1 0-1,-3 1 428,-4-7 0,-3 2 0,-1-1 0,-1 1-302,1 0 1,-1 0-1,-1 0 1,-2 0 301,-4 1 0,-1 0 0,-3 0 0,0 1 0,1-8 0,0 1 0,-2 0 0,0-1 0,-2 0-430,-1-2 1,-2 0 0,0-1-1,-1-1 1,-1 1 429,-2 1 0,0 0 0,-2-1 0,0 0 0,0-1 0,1-2 0,-1 0 0,1-1 0,-1-1 0,0-2-28,-5 3 0,1-1 1,-1-2-1,2-1 28,-5 3 0,1-1 0,3-4 553,-1-1 0,5-3-553,-4 7 1794,25-13-1794,-8-30 0,12 11 0,-11-12 0</inkml:trace>
  <inkml:trace contextRef="#ctx0" brushRef="#br1" timeOffset="158292">18398 5009 24575,'0'28'0,"0"5"0,0-5 0,0-1 0,0-9 0,0-10 0,15 7 0,-11-27 0,12 24 0,-16-35 0,0 21 0,0 2 0,0 17 0,0-5 0,0 20 0,0-29 0,0 13 0,0-16 0,0-16 0,-16 13 0,12-13 0,-11 16 0,15 0 0,0 16 0,0-13 0,0 13 0,0-16 0,0 0 0</inkml:trace>
  <inkml:trace contextRef="#ctx0" brushRef="#br1" timeOffset="161682">17075 5045 24575,'0'-32'0,"0"1"0,-1-7 0,2 0 0,5-2 0,3-1 0,0-4 0,2 0 0,2 13 0,2 0 0,0 0 0,7-12 0,1 0-919,-3 9 1,1-1 0,-1 3 918,0-2 0,-1 1 0,-2 0 0,0 2 437,4 6 1,-3 3-438,-10-1 0,10 0 0,3-1 453,-4-2-453,-3 6 0,0-1 0,13-16 0,7 3 1427,1 2-1427,2 21 0,-16-4 0,1 1 0,7 9 0,1 0 0,-6-10 0,1-1 0,16 2 0,2 2 0,-6 0 0,-1-1 0,0-4 0,0 2 0,7 11 0,-1-1 0,-14-10 0,0 0 0,11 14 0,-1 0 0,1-13 0,-7 13 0,1 4 0,6-2 0,-2 0 0,2 0 0,-2 0 0,-1 0 0,0 0 0,0 0 0,3 0 0,-1 0 0,-10 0 0,-1 0 0,3 0 0,0 0 0,1-1 0,-1 2 0,-3 6 0,1 1 0,11 2 0,-1 0 0,-14 0 0,1 0 0,8 3 0,0-3 0,12-8 0,-15 17 0,1 1 0,-3-16 0,-1 0 0,0 15 0,-1 1 0,-1-10 0,1-2 0,-4 5 0,1 1 0,11 7 0,0 2 0,-6-5 0,1 1 0,13 6 0,1 1 0,-7-4 0,0 1-257,-9-3 0,1 1 0,-3-1 257,4 0 0,-3-1 0,1-3 0,-5 1 0,-10 7 0,19-5 0,-19 9 0,3-5 0,3 3 0,7 0 0,1 2 0,-2 12 0,1 1 51,2-11 0,3-1 1,-2 0-52,-6-2 0,-1-1 0,0 1 0,3 2 0,0 0 0,-1 0 0,5 11 0,-3 0 0,-7 0 0,-1 0 0,1-4 0,-3-1 0,-8 3 0,-2 0 0,4-9 0,-2-1 0,-6 14 0,-2 0 0,2-5 0,-2-1 0,-5 4 0,-4 0 0,-2 4 0,-3-1 0,-6-2 0,-3-2 0,-5-3 0,-3 0 0,6-2 0,0 2 0,0-6-1161,-4-7 1,1-1 1160,3 8 0,1 3 0,1-7 0,-13-3 0,16 0 0,-1 3 0,-8 0 0,1-1 0,12-4 0,1-1 0,-13 6 0,1-1 0,1 9 0,-1-7 0,4-13 0,-1-1 0,6 4 0,-1 0 1469,-10 1 0,-1-1-1469,0 1 0,1 1 0,3 4 0,0-3 0,-4-9 0,1-2 0,7 4 0,1-3 0,-4-9 0,1 0 0,-13 23 0,14-21 0,-2-2 0,-5 6 0,1 2 0,2-1 0,-1-1 0,-9-5 0,-1 0 0,12 6 0,0 0 0,-4-3 0,1-2 0,-15-1 0,20 2 0,-1-1 0,0-2 0,-1-2 0,0 1 0,-1 0 0,-2 0 0,-1 0 0,-3 0 0,0 0 0,2 1 0,-1-2 0,-10-2 0,0-1 0,10 3 0,1 0 0,-10-11 0,0 0 0,13 11 0,1-2 0,-10-12 0,0-1 0,2 10 0,1 0 0,3-10 0,-1-1 0,-9 3 0,0 0 0,14 1 0,-1-1 0,-13-4 0,0 3 0,17 9 0,1 0 0,-2-9 0,1-2 0,-1 5 0,3-3 0,-1-22 0,0 19 0,-1 1 0,-2-17 0,0 7 0,9-1 0,10-5 0,8 21 0,0-19 0,-16 27 0,13-20 0,-13 23 0,0-39 0,-11 25 0,9-17 0,-2-1 0,-5 21 0,0 0 0,5-20 0,2 0 0,-17 8 0,17-7 0,3-2 0,-13-7 0,18 11 0,1-2 0,-3 0 0,0 1 0,4 2 0,-2 1 0,-3 0 0,-1 1 0,4 0 0,0 1 0,-5-12 0,7 2 0,6-14 0,-6 25 0,0 0 0,0-1 0,5-10 0,-13-2 0,16-7 0,0 17 0,0-6 0,0 5 0,0 1 0,0-7 0,0 7 0,0 0 0,0 9 0,0-6 0,0 21 0,0-13 0,0 16 0</inkml:trace>
  <inkml:trace contextRef="#ctx0" brushRef="#br1" timeOffset="169095">19915 6685 24575,'15'10'0,"5"8"0,3 3 0,1-5 0,1-1 0,12 10 0,3 3 0,-9-4 0,1 2 0,-1-1 0,4 5 0,0-1 0,-6-9 0,0 1 0,-2 0 0,0 14 0,-3-5 0,13-6 0,-10 9 0,5-10 0,-28-19 0,11 28 0,-15-28 0,0 11 0,0-15 0,0 0 0,0 8 0,0-6 0,-15 6 0,-5-8 0,0 0 0,-3 0 0,-10 0 0,-7 0 0,10 0 0,0 0 0,-15 0 0,2 0 0,15 0 0,-5 0 0,21 0 0,-4 0 0,16 0 0,0 0 0,0-8 0,0 6 0,0-6 0,0-7 0,0 11 0,0-12 0,0 0 0,0 12 0,16 4 0,-12 20 0,19 0 0,-21 3 0,22-21 0,-4 22 0,7-20 0,6 27 0,-5-27 0,-1 19 0,-9-21 0,5 6 0,-3-8 0,23 0 0,2 16 0,0-12 0,-17-4 0,-13-12 0,-15-21 0,0-3 0,-7 11 0,-1-3 0,3-11 0,-2 0 0,-9 10 0,-1-1 0,2-15 0,2 0 0,3 20 0,0 1 0,2-6 0,1-1 0,-1-12 0,6 16 0,-6 9 0,8 10 0,0-7 0,0 11 0,0-12 0</inkml:trace>
  <inkml:trace contextRef="#ctx0" brushRef="#br1" timeOffset="172658">21096 8361 24575,'-19'0'0,"-5"8"0,7 9 0,5 19 0,-4 1 0,15-12 0,2 1 0,-1 11 0,0-2 0,0-17 0,0-10 0,0 7 0,0-11 0,16 12 0,-12-32 0,12 12 0,-16-19 0,0 5 0,0-1 0,0-15 0,0 23 0,0-21 0,0 28 0,0-19 0,0 21 0,0-6 0,0 16 0,0 25 0,0-9 0,0 25 0,0-30 0,0-1 0,0-10 0,0-8 0,0-8 0,0-10 0,0-1 0,-16 1 0,12 18 0,-12 18 0,16 1 0,0-1 0,16 5 0,-12-19 0,12 12 0,-16-32 0,0-11 0,0-2 0,0-13 0,0 31 0,0-5 0,0 16 0,0 23 0,0 7 0,0 15 0,0-2 0,0-23 0,0 3 0,0-21 0,0 6 0,0-16 0,0-25 0,0 9 0,0-25 0,0 30 0,0-15 0,0 38 0,0-8 0,0 38 0,0-15 0,0-1 0,0-10 0,0-8 0,0 0 0,0 0 0</inkml:trace>
  <inkml:trace contextRef="#ctx0" brushRef="#br1" timeOffset="182882">19421 8767 24575,'15'-36'0,"5"15"0,4-1 0,-1 0 0,3-1 0,8-3 0,0-1 0,-11 4 0,-1 1 0,3-1 0,1 3 0,0 6 0,1 1 0,0-4 0,1 0 0,2 0 0,1-1 0,-1 0 0,0-1 0,-2-3 0,-1 1 0,3-1 0,1 0 0,0 4 0,-1-1 0,-3-6 0,1-1 0,2 7 0,1 1 0,-8 1 0,-1-1 0,3-8 0,1 3 0,0 11 0,0 0 0,1-19 0,1-2 0,2 18 0,3 4 0,-4-3 0,2-16 0,-1 0 0,12 7 0,0 1 0,-10-4 0,-3 1 0,-1 6 0,-1 0 0,4-6 0,-1-1 0,-7 8 0,-1-1 0,3-3 0,1 1 0,1 7 0,-1 1 0,-6-4 0,-1 0 0,6 4 0,-1-1 0,-6-7 0,-1-1 0,6 3 0,-1 0 0,8-16 0,-11 18 0,1 1 0,7-12 0,11 1 0,-14 10 0,3 1 0,2-1 0,2-2 0,5-7 0,1-1 0,6 8 0,2-1 0,-15 0 0,-1-4 0,0 4 0,15-1 0,0 2 0,-14 3 0,0-2 0,-1-1 0,11-7 0,0 2 0,-4 4 0,-1 2 0,-8 1 0,-2-1 0,2 1 0,-3 1 0,14-12 0,-3 9 0,-17-5 0,5 22 0,-19-6 0,12 8 0,-1 0 0,28-15 0,-8 2 0,3-2 0,6-4 0,2 1 0,0 3 0,-4 3 0,5-4 0,-15 16 0,-24 0 0,-6 0 0,21 0 0,-3 0 0,7 0 0,22-8 0,-10 6 0,-13-9 0,1-1 0,0 10 0,-3 0 0,6-14 0,11 16 0,-30 0 0,21 0 0,-28 0 0,19 16 0,-21 11 0,17 1 0,1 5 0,-12 6 0,0 2 0,11-6 0,6 0 0,-4 1 0,-11-3 0,-4 0 0,1 1 0,5 1 0,0 0 0,-2-1 0,-6 11 0,-1-2 0,6-6 0,-2-1 0,-6-4 0,2-4 0,13 0 0,-16 3 0,0-27 0,0 12 0,0-8 0,-16 9 0,12 11 0,-19 15 0,5 2 0,5-15 0,-1 1 0,-1-4 0,2 0 0,5 1 0,-2-3 0,-13 3 0,3-5 0,-7 11 0,-6-11 0,19 9 0,0 1 0,-13-10 0,18 2 0,0-1 0,-14 4 0,11-1 0,-3-1 0,-4-3 0,-8-7 0,7 23 0,-3-21 0,5 9 0,-9 1 0,-1-11 0,-5 7 0,6-5 0,-1 1 0,3-8 0,1-1 0,1 7 0,-3-13 0,3 2 0,11 24 0,-19-27 0,27 12 0,-12-8 0,-8 9 0,-5 11 0,0-14 0,-3-1 0,5 4 0,-1 0 0,1-4 0,2 1 0,-11 13 0,3 7 0,6-15 0,-1-1 0,-5 5 0,-3-3 0,-1 7 0,15-10 0,1 0 0,-6 10 0,-7 1 0,-1 5 0,10-19 0,-3-1 0,1 1 0,-1 0 0,2 2 0,-1 1 0,2-3 0,-1 0 0,-4 7 0,0 1 0,1-3 0,1-1 0,-3 0 0,1-1 0,4 0 0,1 0 0,-12 10 0,15-13 0,1-1 0,-1 4 0,1 0 0,-2-4 0,1 1 0,-1 7 0,0 1 0,-2-3 0,0 0 0,6-2 0,0 1 0,-6 0 0,-1-3 0,-11-3 0,2 19 0,1-19 0,7 6 0,-16 5 0,21-3 0,-17-1 0,27 5 0,-21-22 0,6 21 0,-1-3 0,-5 0 0,5 3 0,-15-5 0,21-5 0,-1 1 0,-6-1 0,-2 2 0,-5 9 0,1 1 0,3-13 0,-1-1 0,-9 13 0,0 1 0,14-10 0,-1-2 0,-10 0 0,2 1 0,17 3 0,1-1 0,-14-2 0,1 0 0,-7 13 0,9-10 0,-1 0 0,8-4 0,1 1 0,-3-1 0,-1 1 0,-1 4 0,1-2 0,-13-5 0,3 6 0,-1-2 0,-12-11 0,14 4 0,0-1 0,7-6 0,3-2 0,-10 1 0,-7 8 0,-3-6 0,18 10 0,-1 0 0,2-10 0,-1 0 0,-7 13 0,2 1 0,-1-12 0,4 7 0,1 1 0,-8 6 0,11-12 0,-3 0 0,-7 10 0,0-1 0,10-8 0,1-2 0,-5 3 0,1 2 0,-7 13 0,9-21 0,-1 0 0,0 14 0,-1-1 0,-2-12 0,-1-2 0,0 11 0,2 0 0,-11-10 0,-9 6 0,22-8 0,7 0 0,-3 0 0,21 0 0,-37 0 0,7 0 0,-4 1 0,-4-2 0,3-10 0,1-2 0,3 3 0,2-1 0,3-2 0,5-2 0,5-8 0,10 5 0,8 6 0,0-3 0,0-1 0,0 12 0,0-20 0,0 22 0,0-21 0,0 3 0,0-7 0,8 9 0,-6-5 0,22-5 0,-23 3 0,1-3 0,17 2 0,2-2 0,-11-11 0,1 1 0,14 10 0,1-1 0,-7-9 0,-1 0 0,3 10 0,2 1 0,-2-4 0,1 1 0,-4 7 0,1 1 0,-2-4 0,1 1 0,6 6 0,1 1 0,-5-7 0,-1-1 0,7-1 0,1 1 0,-1-1 0,-1-1 0,-3-3 0,1 1 0,8 8 0,-1-1 0,-10-2 0,-1-1 0,13 0 0,1-1 0,-5 0 0,-1 0 0,-3-1 0,1 3 0,4 7 0,-1 0 0,-1-15 0,0 6 0,7-1 0,-7 11 0,-7 9 0,-4 8 0,-9 0 0,-5-16 0,22 12 0,-20-27 0,21 17 0,5 0 0,3-23 0,7 11 0,4 1 0,-8 3 0,1-1 0,-8 6 0,1-1 0,-1 0 0,4-5 0,-1 1 0,-5 7 0,-3 3 0,-7-4 0,7 16 0,-20-16 0,11 12 0,-15-11 0,16 15 0,-4-8 0,12 0 0,1-2 0,-2-17 0,1 12 0,1 2 0,3-4 0,-9 9 0,-3 8 0,-16 0 0</inkml:trace>
  <inkml:trace contextRef="#ctx0" brushRef="#br2" timeOffset="-150970.73">13565 8378 24575,'0'-9'0,"0"1"0,0 8 0,0 0 0,-16 0 0,12 8 0,-12-6 0,16 21 0,0-3 0,0-1 0,0 5 0,0-22 0,0-2 0,0-2 0,-7-6 0,5 8 0,-6 8 0,8-6 0,0 21 0,0-19 0,0 12 0</inkml:trace>
  <inkml:trace contextRef="#ctx0" brushRef="#br2" timeOffset="-149847.73">13741 7849 24575,'-8'32'0,"0"-1"0,7 0 0,-2-1 0,-12 15 0,15-18 0,0-11 0,0-32 0,0 5 0,0-23 0,0 7 0,0 7 0,0 20 0,0 20 0</inkml:trace>
  <inkml:trace contextRef="#ctx0" brushRef="#br2" timeOffset="-148630.73">13953 7567 24575,'25'0'0,"-13"0"0,19 0 0,-27-16 0,12 12 0,-16-11 0,0-1 0,0 12 0,0-11 0,0 7 0,0 6 0,0-6 0</inkml:trace>
  <inkml:trace contextRef="#ctx0" brushRef="#br2" timeOffset="-147535.73">14623 7408 24575,'0'20'0,"0"11"0,0-19 0,0 6 0,0-10 0,0-8 0,8 0 0,-6-8 0,6 6 0,-8-22 0,0 20 0,0 4 0,0 4 0,0 20 0,0-22 0,0 6 0,0-8 0,0 0 0</inkml:trace>
  <inkml:trace contextRef="#ctx0" brushRef="#br2" timeOffset="-146282.73">14976 7849 24575,'2'16'0,"4"-12"0,-14 12 0,8-1 0,0-11 0,0 12 0,0-16 0,0 0 0</inkml:trace>
  <inkml:trace contextRef="#ctx0" brushRef="#br2" timeOffset="-145148.73">15152 8184 24575,'0'10'0,"0"14"0,0-20 0,0 27 0,0-27 0,0 12 0,0-16 0,0 0 0,0 7 0,0-5 0,0 6 0,0 8 0,0-12 0,0 12 0,0-16 0</inkml:trace>
  <inkml:trace contextRef="#ctx0" brushRef="#br0" timeOffset="-138014.73">14358 8273 24575,'0'9'0,"-15"-9"0,11-2 0,-12-5 0,16 7 0,0 0 0,0 7 0,0 11 0,0-6 0,0 4 0,0-16 0,0 0 0,0 0 0</inkml:trace>
  <inkml:trace contextRef="#ctx0" brushRef="#br0" timeOffset="-136596.73">14588 8855 24575,'0'10'0,"0"13"0,15-3 0,-11-1 0,12 5 0,-8-22 0,-6-2 0,6-2 0,-8 2 0,0 2 0,0 6 0,0-8 0,0 0 0,0 0 0</inkml:trace>
  <inkml:trace contextRef="#ctx0" brushRef="#br0" timeOffset="-135497.73">15064 9225 24575,'8'35'0,"-6"-15"0,6 4 0,7-23 0,-11 7 0,12-8 0,-16 0 0,0-8 0,0 7 0,0-7 0</inkml:trace>
  <inkml:trace contextRef="#ctx0" brushRef="#br0" timeOffset="-134315.73">15734 9296 24575,'0'9'0,"0"15"0,0-4 0,16-1 0,-12 5 0,12-22 0,-16 21 0,7-19 0,-5 12 0,6-16 0,-8-16 0,0 12 0,0-11 0,0 7 0,0 6 0,0-6 0,0 8 0,0 0 0</inkml:trace>
  <inkml:trace contextRef="#ctx0" brushRef="#br0" timeOffset="-133230.73">16352 9119 24575,'0'-35'0,"0"-8"0,0 6 0,0 9 0,0 28 0,0 4 0,0 12 0,0 0 0,0-13 0,0 21 0,0-6 0,0-7 0,0 21 0,0-28 0,0 19 0,0-21 0,0 22 0,0-20 0,0 11 0,0-15 0,0 0 0,0 0 0</inkml:trace>
  <inkml:trace contextRef="#ctx0" brushRef="#br0" timeOffset="-132114.73">16634 8678 24575,'-10'0'0,"2"0"0,8 0 0,-16 0 0,13 0 0,-13 0 0,16 0 0,0 8 0,0-6 0,0 22 0,0-20 0,0 11 0,0-15 0,0 0 0,0 0 0</inkml:trace>
  <inkml:trace contextRef="#ctx0" brushRef="#br0" timeOffset="-131037.73">16528 8096 24575,'0'10'0,"0"-2"0,0 8 0,0-13 0,0 13 0,0-16 0,0 0 0,0-16 0,0 13 0,0-13 0,0 16 0,0 0 0,0 16 0,0-13 0,0 13 0</inkml:trace>
  <inkml:trace contextRef="#ctx0" brushRef="#br0" timeOffset="-130104.73">16457 7832 24575,'0'9'0,"0"-1"0,0-8 0,0 0 0,0 0 0</inkml:trace>
  <inkml:trace contextRef="#ctx0" brushRef="#br1" timeOffset="-116281.73">13159 8502 24575,'0'-30'0,"0"-1"0,-1-4 0,2 0 0,2 2 0,2 1 0,2-3 0,3 1 0,3 3 0,2 2 0,12-11 0,-18 15 0,0 1 0,14-3 0,-19 0 0,12 9 0,0-6 0,-12 20 0,11-11 0,-15 15 0,8-16 0,-6 4 0,22-21 0,-5 6 0,-6 5 0,2 0 0,18-15 0,-6 10 0,-7 3 0,-4 22 0,-16-6 0,0 8 0,8 0 0,-6-15 0,5 11 0,9-27 0,-12 19 0,27-6 0,-27-5 0,20 3 0,-7-7 0,-5 9 0,20-6 0,-29 20 0,13-11 0,-16 15 0,0 0 0,8 0 0,-6 0 0,21 0 0,-3-16 0,7 12 0,7-19 0,-7 21 0,1-6 0,5 8 0,-21 0 0,19 0 0,-27 0 0,20 0 0,-23 0 0,23 0 0,-20 0 0,12 0 0,-16 0 0,0 8 0,15-6 0,-11 6 0,12-8 0,-8 15 0,-6 5 0,21 7 0,-3 7 0,7-7 0,-9-7 0,5 3 0,-19-5 0,12-6 0,-16 19 0,16-19 0,-12 5 0,11-9 0,-15 8 0,0 3 0,0 9 0,0 3 0,0 18 0,4-19 0,0 1 0,-3-5 0,0-1 0,7 12 0,-8-2 0,0-1 0,0-7 0,0 16 0,-8-5 0,8-13 0,-2 0 0,-21 13 0,19-3 0,-28-2 0,28-5 0,-19-9 0,21 5 0,-6-22 0,8 6 0,0-8 0,0 15 0,0-11 0,-16 12 0,12-16 0,-11 16 0,-1-5 0,-11 31 0,-11-13 0,21-7 0,-1-1 0,-15 6 0,21 7 0,-19-22 0,27 3 0,-12-15 0,8 0 0,-9 16 0,-11-12 0,-15 19 0,-2-5 0,10-5 0,1 1 0,1 6 0,3-7 0,5-2 0,21-9 0,-11 5 0,-1-7 0,4 0 0,-21 16 0,5-12 0,9 12 0,-5-1 0,7-11 0,-11 12 0,9-16 0,-5 8 0,22-6 0,-6 6 0,-7-8 0,11 0 0,-12 15 0,16-11 0,0-4 0,0-4 0,0-19 0,0 5 0,0-9 0,0-1 0,-7 3 0,-2 1 0,5 1 0,-11-11 0,15 11 0,0 19 0,0-12 0,0 1 0,0 11 0,0-12 0,0 8 0,0-10 0,0-9 0,0 0 0,0-15 0,0 29 0,0-26 0,0 19 0,0 0 0,0 5 0,0 7 0,0-10 0,0 6 0,0-19 0,0 19 0,0-5 0,0-7 0,0 20 0,0-11 0,0 15 0,0 0 0</inkml:trace>
  <inkml:trace contextRef="#ctx0" brushRef="#br1" timeOffset="-111029.73">14217 7391 24575,'8'41'0,"10"-18"0,-5 10 0,1-1 0,14-8 0,-12 0 0,1 1 0,10 2 0,1 0 0,5 7 0,-21-22 0,4 19 0,-16-27 0,0 11 0,0-15 0,7 0 0,-5 8 0,6-6 0,8 22 0,-12-5 0,27 9 0,-27-11 0,20 7 0,-22-4 0,21 7 0,-19-9 0,27 5 0,-27-3 0,12-1 0,-8-3 0,-6-8 0,6-6 0,-8 6 0,0 7 0,0-11 0,0 28 0,15-5 0,5 18 0,-1 0 0,5-2 0,-22-15 0,6-11 0,-8 7 0,0-20 0,15 27 0,5-19 0,-7 12 0,2 1 0,18-1 0,-6 9 0,-7-10 0,-4-19 0,-9 28 0,-5-28 0,22 19 0,-20-21 0,27 6 0,-27 8 0,12-13 0,-8 13 0,-6-16 0,21 8 0,-19-6 0,12 6 0,-1-8 0,-11 0 0,12 0 0,-16 0 0,8 0 0,9 15 0,-5-11 0,20 12 0,-29-16 0,13-16 0,-16 12 0,0-11 0,0 15 0,8-8 0,-6 6 0,6-22 0,-8 21 0,0-13 0,0 16 0,15-8 0,5 6 0,7-21 0,7 3 0,1-7 0,-17 1 0,1 3 0,24 7 0,-15-23 0,5 21 0,-5-9 0,-9 7 0,-3-4 0,-16 22 0,0-5 0,0 7 0,0-16 0,0 12 0,-16-12 0,12 1 0,-11 3 0,-1-21 0,4 5 0,-21 1 0,5-7 0,1 7 0,-6 0 0,5-7 0,9 22 0,-5-3 0,22-1 0,-6 12 0,8-11 0,0 15 0,0 0 0,-15-8 0,11-10 0,-28 6 0,28-19 0,-19 19 0,5-21 0,7 5 0,-21 1 0,20-6 0,-5 5 0,-7 1 0,20 9 0,-27-5 0,27 19 0,-12-12 0,9 0 0,5 12 0,-22-19 0,20 21 0,-12-6 0,1-8 0,11 12 0,-12-11 0,8-1 0,-9 12 0,5-19 0,-4 21 0,1-6 0,11-8 0,-20 12 0,22-11 0,-6 15 0,-7-16 0,11 12 0,-35-20 0,17 7 0,-21 5 0,21-4 0,1 1 0,-16 3 0,9-6 0,-11-5 0,33 19 0,-14-12 0,1 1 0,15 11 0,-20-20 0,22 22 0,-5-6 0,-9 8 0,12-15 0,-12 11 0,16-12 0,0 16 0,-8 16 0,7-12 0,-23 11 0,4-7 0,-7-6 0,-6 22 0,21-20 0,-19 27 0,27-27 0,-36 19 0,35-5 0,-35-6 0,36 19 0,-11-27 0,15 20 0,0-23 0,0 7 0,0 8 0,15 4 0,-11-1 0,12 5 0,0-22 0,-12 6 0,11 7 0,-15-11 0,8 12 0,-6-16 0,6 0 0</inkml:trace>
  <inkml:trace contextRef="#ctx0" brushRef="#br1" timeOffset="-109603.73">14235 9031 24575,'0'-35'0,"0"7"0,0-5 0,0 6 0,0 7 0,0 4 0,0 16 0,0 0 0,0 0 0</inkml:trace>
  <inkml:trace contextRef="#ctx0" brushRef="#br1" timeOffset="-105680.73">14235 8872 24575,'16'20'0,"-12"-4"0,11-1 0,1-11 0,-12 20 0,19-22 0,-21 21 0,22-3 0,-5-1 0,9 5 0,-11-22 0,7 21 0,-12-19 0,21 28 0,-5-28 0,-9 19 0,5-21 0,-7 22 0,19-20 0,-10 11 0,0 1 0,14-4 0,-6-5 0,-4 3 0,-14 14 0,23-20 0,-37 11 0,6-15 0,8 0 0,-12 0 0,11 16 0,-15-12 0,0 12 0,16-8 0,-4 9 0,21 11 0,2-1 0,3 6 0,-16-18 0,-1-2 0,-2 6 0,5 5 0,-22-22 0,6 6 0,-8-8 0,15 0 0,-11 15 0,28-11 0,-21 12 0,13-7 0,1-2 0,-1-3 0,0 7 0,1 1 0,10-10 0,2 22 0,6-20 0,-20 11 0,-2 1 0,0-12 0,3 11 0,-9-15 0,-11 0 0,35 0 0,-9 0 0,2 0 0,4 0 0,-3 0 0,-1 0 0,-3 0 0,-3 0 0,7 0 0,-9-15 0,-20 11 0,11-12 0,-15 1 0,16 11 0,12-20 0,9 22 0,-10-21 0,-11 19 0,-8-12 0,-6 16 0,6-16 0,-8 12 0,0-11 0,0 7 0,0 6 0,0-6 0,0-23 0,0 23 0,0-31 0,-8 21 0,6-17 0,-22-2 0,15 11 0,-1 1 0,-11-2 0,-2 1 0,5-2 0,-1 1 0,-6-4 0,-1 1 0,7 7 0,1 1 0,1-1 0,-1 3 0,-7 6 0,1 0 0,0-19 0,-8 27 0,0 0 0,8-25 0,0 24 0,-1 2 0,-10-12 0,-2-7 0,-7 4 0,17 1 0,-6-5 0,21 22 0,-19-5 0,19 7 0,-6-16 0,-5 12 0,19-12 0,-28 1 0,21 11 0,-7-12 0,-6 8 0,5 6 0,-1-6 0,-3 8 0,21-15 0,-6 11 0,8-12 0,-16 16 0,12 0 0,-11-16 0,15 12 0,-16-11 0,4 7 0,-11 0 0,-3-2 0,-13-9 0,13-6 0,-1 1 0,1 12 0,1 0 0,6-12 0,1-1 0,-17-2 0,1-1 0,7-5 0,7 6 0,-3 7 0,5-4 0,6 22 0,-3-5 0,15 7 0,-16 0 0,12 0 0,-19-16 0,5 12 0,-17-27 0,-3 19 0,3-6 0,18 10 0,-7 8 0,20 0 0,-12 0 0,16 0 0,-15 0 0,3 0 0,-6 0 0,-21 0 0,23 0 0,-33 0 0,22 0 0,7 8 0,5-6 0,15 22 0,0-20 0,0 27 0,0-19 0,-8 37 0,6-10 0,-2-9 0,0 1 0,4-1 0,0 1 0,0-4 0,0 0 0,0 18 0,0-15 0,0-3 0,0-3 0,0 25 0,0-14 0,8 2 0,-7-10 0,0-3 0,7-2 0,7 17 0,-11-35 0,12 12 0,0-1 0,-12-3 0,13 12 0,5 1 0,-1-1 0,7 9 0,-5-10 0,-21-19 0,6 12 0,-8-16 0</inkml:trace>
  <inkml:trace contextRef="#ctx0" brushRef="#br1" timeOffset="-101091.73">16193 9384 24575,'19'0'0,"-3"0"0,0 0 0,-4 0 0,21 0 0,2 0 0,2-16 0,-12 4 0,1-3 0,1-3 0,-1-1 0,2-6 0,-1-1 0,3-1 0,1 1 0,1-1 0,-3-1 0,-9-3 0,-1 1 0,7 6 0,-3 3 0,-11-6 0,19 11 0,-27 16 0,12-16 0,-16 12 0,0-11 0,0 15 0,0-8 0,0 6 0,0-22 0,0 5 0,7-9 0,-5-5 0,9 8 0,2-1 0,6-15 0,-9 8 0,0-1 0,3 10 0,-2 3 0,-9-8 0,5-11 0,-7 37 0,16-13 0,-12 8 0,12 6 0,-16-6 0,0 8 0,0-15 0,0-13 0,7 0 0,1-5 0,-2-10 0,0-2 0,2-1 0,2 0 0,2 1 0,-1 2 0,-9 3 0,0 3 0,14-2 0,-16-10 0,0 22 0,0 7 0,0-3 0,0 21 0,0-6 0,0-8 0,0 12 0,0-35 0,0 2 0,0 2 0,0-1 0,0-13 0,0 11 0,0 4 0,0 10 0,0-25 0,0 37 0,-16-19 0,12 27 0,-19-11 0,21 7 0,-6 6 0,-8-6 0,12-8 0,-27 12 0,27-11 0,-19 15 0,21-16 0,-6 12 0,-8-12 0,12 16 0,-27 0 0,27 0 0,-20 0 0,22 0 0,-21 0 0,3 0 0,-23 0 0,13 0 0,-1 0 0,4 0 0,-2 0 0,-15 8 0,3 0 0,8-4 0,2 5 0,7-2 0,20-7 0,-11 0 0,-1 15 0,12-11 0,-20 20 0,22-7 0,-21-5 0,19 19 0,-27-19 0,19 6 0,-6 5 0,10-19 0,8 12 0,0 0 0,0-12 0,0 19 0,-15-5 0,11 17 0,-11-10 0,-2 3 0,11 10 0,1 2 0,-6-8 0,-1 1 0,1 0 0,6 0 0,3 0 0,-2 1 0,-7 7 0,-1 1 0,3-5 0,7-5 0,0-3 0,-6 1 0,1-4 0,7-2 0,-8-20 0,6 27 0,-6-3 0,8 9 0,0-11 0,0-1 0,0-4 0,0 19 0,0-36 0,0 11 0,0-7 0,-16-6 0,12 22 0,-11-21 0,15 21 0,0-6 0,0 9 0,-8 0 0,6 7 0,-6-7 0,8-7 0,0 3 0,0-21 0,-16 22 0,12-20 0,-11 11 0,15 1 0,0-4 0,1 15 0,-2 3 0,-15 3 0,14-1 0,0 3 0,-5-8 0,-1-1 0,0 13 0,7-6 0,0-2 0,-7-7 0,8 25 0,0-14 0,0-8 0,0-1 0,0 13 0,0-5 0,8-26 0,-6-8 0,21 0 0,-3 0 0,23 0 0,-8 0 0,-1 0 0,1 0 0,12 0 0,-47 0 0,16 0 0,-13 0 0,13 0 0,-16-8 0,0 6 0,0-6 0,0 8 0,0-16 0,0 12 0,0-11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07:36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19509 9666 24575,'-20'0'0,"5"0"0,15 0 0,0 16 0,0-12 0,0 27 0,-8-27 0,6 20 0,-6-23 0,8 7 0,0 8 0,0-12 0,0 27 0,0-27 0,0 20 0,0-22 0,0 6 0,0 7 0,0-11 0,0 12 0,8-16 0,-6 0 0,21 0 0,-19 0 0,28 0 0,-28 0 0,19 0 0,10 0 0,-9 0 0,25 0 0,-37 0 0,19 0 0,-27-16 0,19 12 0,-21-19 0,22 5 0,-4-9 0,-1-1 0,-3 11 0,-16 9 0,0-8 0,-16 12 0,-3-12 0,-1 16 0,-4 0 0,7 0 0,-11 0 0,9 0 0,-5 0 0,22 0 0,-6 0 0,8 0 0,-15 0 0,11 0 0,-12 0 0,0 0 0,13 0 0,-13 0 0,8 0 0,-10 0 0,-9 0 0,7 16 0,-3-12 0,21 12 0,-6-16 0,8 0 0,0 0 0</inkml:trace>
  <inkml:trace contextRef="#ctx0" brushRef="#br0" timeOffset="1636">20267 9754 24575,'-23'43'0,"9"-12"0,-1-1 0,-7-5 0,-2-1 0,2 9 0,1 1 0,7-7 0,1-1 0,-5 5 0,10 8 0,8-37 0,0 6 0,8-8 0,-6 0 0,22 0 0,-20 16 0,35-12 0,-18 11 0,3-6 0,3-2 0,0-5 0,-1 0 0,2 6 0,-1 0 0,10-8 0,3 0 0,-37 0 0,13 0 0,-16-16 0,0 12 0,0-27 0,0 27 0,0-12 0,0 8 0,0 6 0,0-6 0,0 8 0,-16-15 0,-3-5 0,-1 1 0,-3-5 0,21 22 0,-6-21 0,-8 19 0,12-28 0,-11 28 0,15-11 0,-16 15 0,12 0 0,-12 0 0,16 0 0,-7 0 0,5 0 0,-6 0 0,8 0 0,0 0 0</inkml:trace>
  <inkml:trace contextRef="#ctx0" brushRef="#br0" timeOffset="3435">21008 9825 24575,'-43'0'0,"6"-16"0,2 12 0,1-11 0,23 30 0,-5-3 0,16 21 0,0-5 0,0-9 0,0 5 0,0-22 0,0 37 0,0-23 0,-7 7 0,-2 3 0,5 9 0,-11 2 0,15-9 0,15-13 0,13-30 0,9 11 0,-10-12 0,5 8 0,-21-9 0,23-19 0,-22 15 0,4-7 0,-1 1 0,-11 11 0,4-7 0,0-3 0,-8-9 0,0 9 0,0-1 0,0-12 0,0 6 0,0 25 0,0 8 0,-16 0 0,-4 0 0,1 0 0,-5 0 0,22 0 0,-6 0 0,8 0 0</inkml:trace>
  <inkml:trace contextRef="#ctx0" brushRef="#br0" timeOffset="4916">21502 10901 24575,'-23'19'0,"-15"-3"0,4-15 0,-2-2 0,-13 9 0,19-9 0,3 4 0,0 20 0,7-19 0,4 28 0,16-21 0,0 7 0,0-10 0,0 8 0,0-12 0,16 11 0,4 1 0,7-4 0,6 5 0,-5-9 0,-9-8 0,5 0 0,-22 0 0,37 0 0,-23 0 0,15 0 0,2 0 0,-9 0 0,25 0 0,-22-8 0,-7 6 0,-4-21 0,-16 19 0,0-12 0,0 1 0,0 11 0,0-12 0,0 8 0,0-10 0,-16-17 0,7 9 0,-2-1 0,-16-12 0,19 13 0,-2 3 0,-13 11 0,19-3 0,-28 15 0,29 0 0,-13 0 0,16 0 0,0 0 0,0 0 0</inkml:trace>
  <inkml:trace contextRef="#ctx0" brushRef="#br0" timeOffset="6617">21943 11818 24575,'-43'8'0,"21"6"0,-1 5 0,-12 10 0,1 5 0,9 2 0,1 2 0,-6 2 0,2-1 0,12-8 0,4-1 0,-6 15 0,13-12 0,3 0 0,2 8 0,0 3 0,0-29 0,7-15 0,11 0 0,17 0 0,-9 0 0,1 0 0,8 0 0,1 0 0,-4 0 0,1 0 0,2 2 0,-2-4 0,12-13 0,-17-5 0,-13-7 0,-6-1 0,-2-1 0,-3-5 0,3 2 0,2-2 0,-5 7 0,-1 1 0,-2-2 0,0 1 0,4-1 0,-2 3 0,-3-2 0,-8 11 0,-25 16 0,-6 0 0,2-4 0,-3 0 0,4 3 0,0 0 0,-1-3 0,1 0 0,4 4 0,4 0 0,0 0 0,-3 0 0,27 0 0,-12 0 0</inkml:trace>
  <inkml:trace contextRef="#ctx0" brushRef="#br0" timeOffset="8267">22419 11307 24575,'-35'0'0,"8"0"0,-7 0 0,23 0 0,-5 0 0,0 0 0,12 15 0,-11-11 0,7 27 0,-10-19 0,-9 22 0,-1 1 0,11 2 0,9-9 0,8-13 0,0 1 0,0-12 0,0 19 0,8-21 0,25 22 0,-10-5 0,10-6 0,-1 2 0,-8 18 0,1-26 0,-1-2 0,-13 11 0,21-16 0,-20 0 0,21 0 0,-6 0 0,-7 0 0,3 0 0,-21 0 0,6-16 0,-8 12 0,0-20 0,0 23 0,0-23 0,0 4 0,0-7 0,0-6 0,0-3 0,-8-1 0,6-6 0,-5 23 0,-9 5 0,-4 15 0,1 0 0,-5 0 0,7 0 0,5 0 0,-4 0 0,16 0 0</inkml:trace>
  <inkml:trace contextRef="#ctx0" brushRef="#br0" timeOffset="12451">18539 9260 24575,'0'36'0,"0"0"0,0 0 0,0 10 0,0 2 0,0 1 0,0-9 0,0 0 0,0 0 0,0 1-820,0 0 1,0 0 0,0 1 0,0 1 121,0 4 1,0 1 0,0 2 0,0 1 697,0-6 0,0 2 0,0 1 0,0 1 0,0 1 0,0-3 0,0 2 0,0 0 0,0 1 0,0 1 0,0 1-410,0-9 0,0 1 1,0 0-1,0 1 1,0 1-1,0-1 0,0 1 1,0-1 394,0 2 1,-1 0 0,1 1 0,0 0 0,-1 0-1,2-1 1,-1-1 0,1 0 14,0 0 0,2 0 0,-1-1 0,1-1 0,-1 1 0,1-2 0,-2 1 5,0 4 0,-1 0 0,0-1 1,0 0-1,1-1 0,1-2-5,3 3 0,2-2 0,0-1 0,0-1 0,-1-2-110,-3 1 1,0-1 0,-1-1 0,2-2 109,0 5 0,2-2 0,1-4 1019,6-4 0,-2-3-1019,-7 19 3276,11-37-2311,-15 3-965,0 24 0,0-8 0,0 5 0,0 1 453,0 8 0,0 2 0,0 2-453,0-6 0,0 2 0,0 0 0,0-1 0,0 7 0,0 0 0,0-4 0,0 6 0,0-6 0,0-14 0,0-6 752,0-3-752,0-24 0,0 0 0,0-16 0,0 12 0,0-11 1473,0 15-1473,0-8 0,16 6 0,-12-6 0,12-8 0,-9 12 0,-5-11 0,22-1 0,-20 12 0,35-19 0,6 5 0,-10 2 0,3-3 0,-5 1 0,2 0 0,0 1-307,1 3 0,-1 2 0,2-1 307,6-4 0,0 0 0,3 2-390,-10 6 1,1 2-1,1 1 1,0 0 389,1 1 0,1 0 0,0 0 0,1 1 0,4-3 0,2 1 0,-1 0 0,0 1 0,-1 3 0,-1 2 0,1 1 0,0-2-415,-6 0 0,1-1 0,0 0 1,1 0-1,-1 1 415,9 1 0,0 1 0,-1-1 0,2-1 0,-10-1 0,1-1 0,0-1 0,0 0 0,0 2 0,6 0 0,0 2 0,-1-1 0,0 0-281,-4-2 0,0-1 1,0-1-1,-2 1 281,11-2 0,-1 1 0,-2 0 0,-3 4 0,0 0 0,-1-1 86,-4-2 0,1-3 0,1 3-86,-3 2 0,2 3 0,0-1 0,-1 1 0,2-1 0,-2 0 0,3 0 0,-1 0 0,1 0 0,1 0 0,-2 0 10,1 0 0,-3 0 0,2 0-10,5 0 0,0 0 0,-2 0 0,-7-1 0,-2 1 0,0 1 604,2 3 1,-1 3 0,0-3-605,8-3 0,-2 2 0,-7 13 0,0 0 0,6-13 0,1-2 0,0 7 0,2-1 0,-10-5 0,1-3 0,1 0-151,6 1 1,2 0 0,-2 0 150,-6 0 0,-1 0 0,1 0 0,0 0 0,1 0 0,-2 0 67,13 0 0,-2 0-67,-12 0 0,1 0 0,-1 0 0,16 0 0,-2 0 699,-8 0 1,-1 0-700,-4 0 0,-6 0 161,-8 0-161,17 0 1911,-35 0-1911,19 0 420,-21 0-420,22 0 0,-20 0 0,12 0 0,-16-15 0,0 11 0,0-12 0,0 16 0,0-16 0,-16 12 0,4-19 0,-6 21 0,11-22 0,7 21 0,-16-13 0,12 0 0,-12 12 0,1-11 0,11 15 0,-20 0 0,7 0 0,-11 0 0,1-8 0,3-1 0,-1 0 0,-14-3 0,9-3 0,-1-1 0,0 10 0,1 0 0,3-10 0,-1-1 0,-3 11 0,1 0 0,7-10 0,1 1 0,-5 11 0,11-12 0,16 16 0,0 0 0,16 0 0,-12 0 0,19 0 0,-21 0 0,22 16 0,-20-12 0,27 27 0,-27-27 0,19 12 0,-5-8 0,10 9 0,-9-5 0,-3 4 0,-16-1 0,8-11 0,-6 12 0,5-16 0,-7 8 0,0-6 0,16 21 0,4-19 0,8 14 0,3 3 0,-7-10 0,1 0 0,8 10 0,2 1 0,-3-8 0,-3-1 0,2 21 0,1-7 0,-32-7 0,0-4 0,7-16 0,-5 7 0,6-5 0,-16 6 0,-9-8 0,-11 16 0,1-14 0,-4 0 0,-12 15 0,-3 5-491,9-9 1,-2-2 0,-2 2 490,3 0 0,-1 0 0,-1 1 0,0 1 0,0 3 0,0 2 0,0 0 0,-1-2 0,1-2 0,0-2 0,-1-1 0,2 1 0,0 1 0,1 1 0,1-1 0,2 0 0,0 0 0,2 0 0,1-2 0,-18 2 0,8-2 0,10 4 0,1-9 0</inkml:trace>
  <inkml:trace contextRef="#ctx0" brushRef="#br0" timeOffset="14551">18609 9137 24575,'-35'35'0,"14"-5"0,-1-1 0,-15 4 0,20 3 0,-2 1 0,-6-18 0,1 1 0,13 17 0,-1 2 0,-21-2 0,1-1 0,24-3 0,1-1 0,-11-9 0,4-3 0,14-5 0,-8-7 0,6-6 0,-5 6 0,7-8 0,0-8 0,0-9 0,0-19 0,7-1 0,-7 11 0,2 1 0,22-12 0,-15 11 0,2 1 0,16-12 0,-10 11 0,-1 1 0,12-12 0,-9-7 0,5 25 0,-22 3 0,6 16 0,7-8 0,5-9 0,0 4 0,3-2 0,-1-6 0,1-1 0,8 3 0,-1 1 0,9-10 0,-13 18 0,-3 5 0,-11 5 0,19 0 0,-27 15 0,20 13 0,-5 1 0,3 3 0,0 0 0,5 0 0,0-7 0,3-2 0,-1 0 0,3 5 0,1-3 0,2-10 0,-2-3 0,-3 4 0,-7-16 0,-23 0 0</inkml:trace>
  <inkml:trace contextRef="#ctx0" brushRef="#br1" timeOffset="21816">19632 12224 24575,'-17'-22'0,"-1"1"0,-3-1 0,-1-1 0,0-11 0,-1-1 0,-4-1 0,1-1 0,3-5 0,1-4 0,-1 5 0,-1-3 0,4 2 0,7-4 0,1 2-1093,-7 6 1,-2 0 0,6 4-547,13 6 1,0 3 2518,-10 0 1,1-1-881,9-4 0,2-1 1081,-8-18-1081,0 16 0,0 0 0,4-12 0,-12 0 3276,1 1-2840,11 17-436,-12-6 0,16 5 0,0 1 0,0-7 0,0 7 0,0 0 0,0-7 0,0 23 0,0-21 0,0 28 0,16-11 0,-12 15 0,11 0 0,-15 0 0,16 0 0,-12 0 0,20 15 0,9 5 0,6 7 0,-10-2 0,3-1 0,2-12 0,0 0 0,3 20 0,-1 0 0,0-19 0,0-2 0,4 13 0,-3 1 0,2 2 0,-12-14 0,-5 2 0,-10 18 0,19-21 0,-27 19 0,20-3 0,-8-7 0,1 3 0,2 9 0,1 2 0,9 1 0,3 1 0,-12-12 0,1 2 0,-1 1 0,4 14 0,-1 3 0,0-6 0,2-9 0,-1-1-162,-4 2 1,-1 4 0,-1-5 161,10 5 0,-15-10 0,1 3 0,10 6 0,1 2 0,-6 4 0,1 1 0,6-5 0,1 0 0,-1 7 0,-1-2 0,-6-12 0,-1-1 0,0 7 0,0-1 0,-2-11 0,1-1 0,-3 3 0,-1 1 242,-3 1 0,0-1-242,13 13 0,-21 10 0,6-22 0,8-7 0,-12 4 0,11-22 0,-15 5 0,0 9 0,-15-12 0,-13 12 0,-17-1 0,5-12 0,-4-2 0,6 7 0,0 0 0,-7-7 0,1-2 0,13 1 0,2 0 0,-14 0 0,23 0 0,4 0 0,8 0 0,-25-16 0,10-3 0,-2 9 0,1 0 0,-4-13 0,1-11 0,2 23 0,1-1 0,12-13 0,0 1 0,-13 9 0,1 2 0,12-14 0,-19-7 0,19 7 0,-21 0 0,21-7 0,-19 15 0,27-15 0,-20 7 0,7 7 0,5-3 0,-19 21 0,19-22 0,-6 5 0,-5-1 0,19-3 0,-28 5 0,29 6 0,-13-19 0,8 19 0,6-6 0,-6 11 0,8-9 0,-15 12 0,11-27 0,-12 27 0,16-12 0,0 16 0,0-8 0,-16 6 0,12-6 0,-11 8 0,15 0 0,0 0 0,0 0 0</inkml:trace>
  <inkml:trace contextRef="#ctx0" brushRef="#br2" timeOffset="33270">22172 8855 24575,'0'-20'0,"0"-11"0,0 19 0,0-21 0,0 5 0,0 9 0,0 3 0,0 8 0,16-10 0,-12-9 0,12 6 0,-1-1 0,-11-23 0,7 11 0,2-1 0,-4 7 0,-1-1 0,-2-12 0,0-2 0,10 7 0,0 0 0,-11-5 0,1 1 0,10 5 0,2 0 0,-4-4 0,-1 1 0,-3 10 0,0-1 0,1-10 0,1 2 0,6-2 0,-14 5 0,4 3 0,23 8 0,-27-26 0,12 37 0,-9-19 0,-5 27 0,6-20 0,8 22 0,-12 2 0,11 18 0,-15 17 0,0-9 0,0 1 0,0 0 0,0 1 0,7 10 0,2 0 0,-3-13 0,0-1 0,2 10 0,2-1 0,13 4 0,-19-2 0,27-1 0,-27-7 0,12 1 0,-16-11 0,0 7 0,0-20 0,8 27 0,-6-19 0,6 21 0,-8-5 0,0-9 0,0 5 0,0-22 0,0 5 0,0 9 0,0-12 0,0 35 0,0-17 0,0 2 0,0 3 0,0 10 0,0-4 0,0 1 0,0 15 0,0-16 0,0 2 0,0 0 0,0-1 0,0-2 0,0 1 0,0 10 0,0 0 0,-8 6 0,7-20 0,0-1 0,-7-1 0,8 0 0,-16 7 0,12-7 0,-11 16 0,-1-5 0,14-6 0,0 2 0,-10-9 0,1-1 0,10 11 0,0-1 0,-11-11 0,0-1 0,8 21 0,-27-16 0,27 22 0,-20-25 0,22 25 0,-5-22 0,7-7 0,-16 4 0,12-23 0,-12 7 0,16-8 0,-15 32 0,3-17 0,-4 9 0,-1 1 0,-11 3 0,1-1 0,9-9 0,10-10 0,-8-8 0,-11 0 0,-2 0 0,-3 0 0,-17 0 0,18 0 0,4 0 0,7 0 0,4 0 0,16-8 0,0 6 0,0-22 0,0 20 0,0-27 0,0 19 0,0-21 0,0 6 0,0-1 0,0-5 0,0-2 0,0-3 0,0 13 0,0-1 0,0-1 0,0 1 0,0-13 0,-2 6 0,4 2 0,14 7 0,-12-25 0,12 14 0,-16-2 0,7 12 0,1-1 0,-6-1 0,0 1 0,14-14 0,-15 7 0,-2 2 0,1 7 0,0-8 0,0 0 0,0 8 0,0-25 0,8 37 0,-6-19 0,5 27 0,-7-19 0,0 21 0,0-6 0,0-8 0,0-4 0,0-23 0,-1 13 0,2 0 0,7 5 0,0 1 0,-6-11 0,0 3 0,14 3 0,-16 3 0,0 18 0,0 8 0,0 0 0</inkml:trace>
  <inkml:trace contextRef="#ctx0" brushRef="#br2" timeOffset="36370">21273 9137 24575,'0'0'0</inkml:trace>
  <inkml:trace contextRef="#ctx0" brushRef="#br2" timeOffset="37119">21290 8696 24575,'8'-26'0,"0"-1"0,5 0 0,2 1 0,6-19 0,0 22 0,-3 3 0,-14 0 0,12 5 0</inkml:trace>
  <inkml:trace contextRef="#ctx0" brushRef="#br2" timeOffset="37920">21890 7920 24575,'21'-18'0,"-1"1"0,6-13 0,3 1 0,11 4 0,1 1 0,-4-10 0,-2-1 0,-3 12 0,-3 1 0,-10 0 0,-3 1 0,2 1 0,-10 5 0</inkml:trace>
  <inkml:trace contextRef="#ctx0" brushRef="#br2" timeOffset="38521">22913 7144 24575,'0'0'0</inkml:trace>
  <inkml:trace contextRef="#ctx0" brushRef="#br2" timeOffset="39078">23354 7567 24575,'0'0'0</inkml:trace>
  <inkml:trace contextRef="#ctx0" brushRef="#br2" timeOffset="39685">23407 8678 24575,'0'0'0</inkml:trace>
  <inkml:trace contextRef="#ctx0" brushRef="#br2" timeOffset="40967">23372 7355 24575,'0'28'0,"7"-3"0,2-1 0,-6-1 0,13 11 0,0 5 0,-4-8 0,3-2 0,3 3 0,-4-1 0,-1-1 0,2-3 0,-2 1 0,-5-1 0,1-1 0,15 9 0,-20-2 0,12-21 0,-16 4 0</inkml:trace>
  <inkml:trace contextRef="#ctx0" brushRef="#br2" timeOffset="41786">23442 8731 8191,'0'20'0,"0"3"3276,0 11-1489,0 5-378,0-10 0,0 3-1409,0-2 0,0 0 859,0-2 1,0-1-860,0 3 0,0 1 1638,0 0 0,0-1 1638,0 9-3160,0-6 0,0-1-116,0-9 0,0 26 0,0-37 0,0 4 0</inkml:trace>
  <inkml:trace contextRef="#ctx0" brushRef="#br2" timeOffset="43102">23407 10513 24575,'-27'0'0,"-7"0"0,23 15 0,-21-11 0,28 12 0,-11-16 0,15 0 0,-8 0 0,-10 16 0,-17-12 0,6 6 0,-3 3 0,0-4 0,-1 0 0,5 4 0,2 1 0,-8 6 0,11-4 0,19-16 0,-12 0 0,16 0 0,0 7 0,-16-5 0,13 6 0,-13-8 0,16 0 0,0 0 0</inkml:trace>
  <inkml:trace contextRef="#ctx0" brushRef="#br2" timeOffset="43986">22596 10848 24575,'-43'0'0,"13"0"0,-1 0 0,-2 0 0,1 0 0,4 0 0,1 0 0,-22 0 0,38 0 0,-5 0 0,16 0 0</inkml:trace>
  <inkml:trace contextRef="#ctx0" brushRef="#br2" timeOffset="44802">21643 10372 24575,'0'-26'0,"0"-9"0,0 9 0,0-1 0,0 0 0,0-1 0,0 1 0,0 1 0,0-9 0,0 2 0,0 21 0,0-4 0,0 16 0</inkml:trace>
  <inkml:trace contextRef="#ctx0" brushRef="#br2" timeOffset="46017">20532 10319 24575,'0'-45'0,"0"18"0,0 3 0,0 2 0,0-17 0,0 19 0,0 1 0,0 3 0</inkml:trace>
  <inkml:trace contextRef="#ctx0" brushRef="#br2" timeOffset="46761">20691 8943 24575,'0'-39'0,"0"0"0,0-5 0,0-1 0,0 0 0,0 0 0,0 8 0,0 2 0,0 7 0,0 5 0,0 5 0,0 10 0</inkml:trace>
  <inkml:trace contextRef="#ctx0" brushRef="#br2" timeOffset="47604">21290 7391 24575,'20'-36'0,"7"16"0,1-3 0,-12-7 0,1 0 0,23 4 0,5 3 0,-12-3 0,-2 1 0,-3 6 0,-1 4 0,0 9 0,-5 1 0,-10-11 0,4 16 0,-16 0 0,0 0 0</inkml:trace>
  <inkml:trace contextRef="#ctx0" brushRef="#br2" timeOffset="48520">23672 6967 24575,'0'0'0</inkml:trace>
  <inkml:trace contextRef="#ctx0" brushRef="#br2" timeOffset="49604">22860 6597 24575,'41'0'0,"-1"0"0,1 0 0,-7 0 0,0 0 0,0 0 0,4 0 0,0 0 0,-3 0 0,0 0 0,-5 0 0,13 0 0,-11 0 0,-28 0 0,11 16 0,-15-5 0,0 7 0,0-10 0</inkml:trace>
  <inkml:trace contextRef="#ctx0" brushRef="#br2" timeOffset="50743">23760 7003 24575,'0'43'0,"7"-13"0,2 1 0,-5 18 0,6-8 0,3 0 0,-4-16 0,0-1 0,4 7 0,1-1 0,6-3 0,3-11 0,-21-16 0,6 0 0,-8 0 0</inkml:trace>
  <inkml:trace contextRef="#ctx0" brushRef="#br2" timeOffset="52005">24289 8061 24575,'0'27'0,"0"7"0,16 1 0,-12 2 0,11 6 0,-15-15 0,0 5 0,0-5 0,0-1 0,0 22 0,0-25 0,0 7 0,0 2 0,0 6 0,0-1 0,0-15 0</inkml:trace>
  <inkml:trace contextRef="#ctx0" brushRef="#br2" timeOffset="52936">24254 9349 24575,'0'30'0,"0"0"0,0-2 0,0-1 0,0 4 0,0-1 0,0 15 0,0-20 0,0 1 0,0 0 0,0 1 0,0 0 0,0 1 0,0 3 0,0-1 0,0-1 0,0 10 0,0-35 0,0 12 0,0-16 0</inkml:trace>
  <inkml:trace contextRef="#ctx0" brushRef="#br2" timeOffset="53886">24113 10583 24575,'0'27'0,"0"-1"0,-16 19 0,4-19 0,-3-1 0,-7 5 0,-1 1 0,3-4 0,0 2 0,-1 3 0,-2 3 0,-1 3 0,0 1 0,1-4 0,-1 0 0,1-1 0,-1-1 0,-5 8 0,-1 0 0,5-7 0,-3 1 0,13-25 0,15-20 0,0-2 0,0-3 0</inkml:trace>
  <inkml:trace contextRef="#ctx0" brushRef="#br2" timeOffset="54967">22790 11642 24575,'-41'0'0,"11"3"0,-3 2 0,-14 2 0,-4 3-427,13-1 0,-1 0 0,0 1 427,3-1 0,0 0 0,0 0 0,-9 1 0,2-2 209,11-3 0,4-2-209,-8-3 212,19 0-212,-23 0 0,25 0 0,-16 0 0,-3 0 651,-5 0-651,12 0 0,1 0 0,-9 0 0,17 0 0,10 0 0,8 0 0,0 0 0</inkml:trace>
  <inkml:trace contextRef="#ctx0" brushRef="#br2" timeOffset="55903">21449 11606 24575,'0'-27'0,"0"-6"0,-15-3 0,5 10 0,0-1 0,-17-12 0,9 15 0,2-1 0,4-10 0,-19-2 0,25 4 0,0-1 0,-9 10 0,-3-1 0,0-16 0,1-2 0,-2 9 0,0 3 0,1 3 0,1 1 0,7 2 0,3 1 0,-1-3 0,-8 7 0,12 5 0,-12 15 0</inkml:trace>
  <inkml:trace contextRef="#ctx0" brushRef="#br2" timeOffset="56852">20655 10495 24575,'0'-19'0,"0"-21"0,0 34 0,0-17 0,0 23 0</inkml:trace>
  <inkml:trace contextRef="#ctx0" brushRef="#br1" timeOffset="61453">18627 11254 24575,'0'-28'0,"0"-5"0,0 5 0,0 1 0,0-6 0,0 5 0,0 1 0,0-7 0,0-1 0,0-2 0,0 3 0,0 1 0,0 8 0,0-5 0,0 5 0,0 21 0,16-19 0,-12 21 0,11-6 0,-15 8 0</inkml:trace>
  <inkml:trace contextRef="#ctx0" brushRef="#br1" timeOffset="62379">18980 10319 24575,'15'-20'0,"-11"-3"0,12 21 0,0-6 0,11 8 0,2-8 0,3 0 0,3 7 0,2-2 0,-2-6 0,2-4 0,-5 4 0,-4 7 0,-3 0 0,30-14 0,-55 16 0</inkml:trace>
  <inkml:trace contextRef="#ctx0" brushRef="#br1" timeOffset="63134">19950 10001 24575,'0'0'0</inkml:trace>
  <inkml:trace contextRef="#ctx0" brushRef="#br1" timeOffset="63761">19950 10001 24575,'30'0'0,"1"0"0,8 0 0,10 0 0,-37 0 0,19 8 0,-19 10 0,21 9 0,-5 1 0,-9 5 0,5-6 0,-22-7 0,5-4 0</inkml:trace>
  <inkml:trace contextRef="#ctx0" brushRef="#br1" timeOffset="65103">20708 10866 24575,'0'35'0,"0"-8"0,8-3 0,0 1 0,-4 14 0,11-2 0,1 3 0,-10-4 0,0 0 0,10 1 0,1-1 0,-3-5 0,0-1 0,0-8 0,-1-1 0,5 6 0,-10-9 0,-8-10 0</inkml:trace>
  <inkml:trace contextRef="#ctx0" brushRef="#br1" timeOffset="66084">21290 12083 24575,'0'9'0,"0"15"0,0 3 0,13-2 0,6 3 0,3 11 0,3 1 0,-2-10 0,3-1 0,-2-5 0,2 1 0,-4 0 0,-2 6 0,0-1 0,6-2 0,0 1 0,-6 9 0,-4 0 0,1 1 0,-9 10 0,-8-37 0,0 19 0,0-27 0,0 12 0</inkml:trace>
  <inkml:trace contextRef="#ctx0" brushRef="#br1" timeOffset="66901">21643 13564 24575,'-41'16'0,"2"4"0,9-10 0,-1-1 0,0 0 0,1-2 0,-9 1 0,-5-7 0,0 0 0,-1 7 0,3-8 0,0 0 0,-3 0 0,17 0 0,12 0 0,16 0 0</inkml:trace>
  <inkml:trace contextRef="#ctx0" brushRef="#br1" timeOffset="67634">19950 13811 24575,'-43'0'0,"6"0"0,-3 0 0,-1 0 0,-2 0 0,9 0 0,-2 0 0,0 0 0,-2 0 0,0 0 0,3 0 0,-4 1 0,1-2 0,-6-5 0,4-3 0,-5-11 0,22 7 0,3-1 0,-8-20 0,-5 22 0,21-3 0,-4 15 0</inkml:trace>
  <inkml:trace contextRef="#ctx0" brushRef="#br1" timeOffset="68359">19068 12753 24575,'0'-43'0,"0"13"0,0-1 0,0-4 0,0-2 0,0-7 0,0-1 0,0 1 0,0 0 0,0 7 0,0 2 0,0 3 0,0 3 0,0-14 0,0 23 0,0 4 0</inkml:trace>
  <inkml:trace contextRef="#ctx0" brushRef="#br1" timeOffset="69101">18662 11994 24575,'0'-35'0,"0"8"0,0-22 0,0 10 0,0 1 0,0 15 0,0 23 0</inkml:trace>
  <inkml:trace contextRef="#ctx0" brushRef="#br1" timeOffset="90317">14993 10319 24575,'0'-43'0,"0"-2"0,0 15 0,0-1 0,0-4 0,0-1 0,0-4 0,0 0 0,0 3 0,0 1 0,0 1 0,0 2 0,0-12 0,0 19 0,0 1 0,0-12 0,-1 11 0,2 1 0,15-13 0,-7 13 0,2-1 0,1-1 0,3 1 0,3 7 0,-3-1 0,-9-13 0,0 2 0,26 7 0,-27-8 0,1-1 0,28 10 0,-20-1 0,-1-1 0,7-3 0,3 1 0,-5 9 0,-6-5 0,19 19 0,-27-12 0,12 16 0,-9 0 0,-5 0 0,22 0 0,-20 16 0,27-12 0,-19 19 0,6-5 0,-11 9 0,9 17 0,-12-7 0,27-2 0,-24-11 0,-2 1 0,13 14 0,-5-10 0,-3 3 0,-8 2 0,0 1 0,13-3 0,2 0 0,-11 4 0,-1-1 0,3-4 0,2-1 0,1 1 0,1-2 0,8 11 0,-10-16 0,0 1 0,5 10 0,-7 2 0,-7-12 0,0 1 0,2 0 0,2 1 0,3 0 0,0 1 0,-7 3 0,2-1 0,12 15 0,-14-20 0,-2 1 0,1 0 0,0 1 0,0 0 0,0 0 0,0 18 0,0-19 0,0-3 0,0-19 0,0 28 0,0-5 0,0 2 0,0 3 0,0 17 0,0-16 0,0 1 0,0-4 0,0 0 0,1-2 0,-2 1 0,-6 10 0,-1-1 0,4 1 0,-4-14 0,0-1 0,0 3 0,6 1 0,-6-11 0,-7 7 0,11-20 0,-12 11 0,0-15 0,5 0 0,-23 16 0,-1-4 0,9 5 0,-1-1 0,-12-4 0,14-3 0,1-2 0,-4-7 0,9 0 0,3-16 0,8 4 0,6-21 0,-5 5 0,-9-15 0,-4 6 0,-7 2 0,9 1 0,10 7 0,8 0 0,-7 2 0,-1 1 0,4 0 0,-12-7 0,0-3 0,12-5 0,-7 2 0,-1-2 0,11 9 0,0 3 0,-11 4 0,0 1 0,9-17 0,-13 11 0,0-9 0,12 2 0,-3 10 0,-1 1 0,0 0 0,8-8 0,-2 0 0,-22 8 0,22-8 0,0-1 0,-13 10 0,5-9 0,4-1 0,2 10 0,-3-2 0,-2 1 0,2-4 0,5 1 0,-6-7 0,8 23 0,0-5 0,0 16 0,0 0 0</inkml:trace>
  <inkml:trace contextRef="#ctx0" brushRef="#br2" timeOffset="97719">14094 11994 24575,'0'-19'0,"15"-20"0,13 1 0,-7 12 0,3-2 0,5-3 0,3 1 0,3-2 0,0 3 0,-10 9 0,-1 1 0,5-8 0,-1 5 0,7 10 0,3-19 0,-6 25 0,2 0 0,-10-10 0,1-1 0,16 3 0,3 0 0,-1-7 0,2-1-168,-13 9 0,2 1 0,0 0 168,1 0 0,1 1 0,-1-1 0,-3-5 0,0 0 0,0 2 0,12 2 0,0 2 0,-4-5 0,0-1 0,-8 3 0,0-1 0,-2 5 0,0 6 0,-1 0 0,5-17 0,-1 2 0,10 18 0,-22-10 0,3-2 0,14 5 0,6 3 0,-3-2 0,-6-3 0,1 1 0,7 2 0,4 1 0,-6 3 252,-12 3 0,-3 0-252,5 0 0,-1 0 0,15 0 0,-20 0 0,1 0 0,19 0 0,0 0 0,-2 0 0,-23 0 0,3 0 0,-21 0 0,22 0 0,3 0 0,2 8 0,3 0 0,4-6 0,0 0 0,-3 5 0,-1 1 0,-1 1 0,-3-2 0,-1-3 0,-9 12 0,-10-16 0,-8 0 0,0 8 0,0-7 0,0 23 0,15-4 0,5 7 0,0 6 0,3-5 0,-21-9 0,6 5 0,-8-6 0,0-7 0,0 5 0,0 0 0,-24-5 0,-5 23 0,1-17 0,-5 1 0,-5 8 0,-2 1 0,-1 1 0,0-1 0,9-9 0,0-1 0,0 1 0,2-1 0,1 1 0,-1-2 0,-14 2 0,0 1 0,15-3 0,0 2 0,-1-1 0,-15 2 0,2-1 0,10 0 0,1-1 0,-9 1 0,0-2 0,8-2 0,1-1 0,-4 2 0,0-2 0,1-4 0,1-1 0,3 5 0,1-2 0,3-9 0,-1 0 0,-10 5 0,0 1 0,13 1 0,1-2 0,-10-5 0,1 0 0,-4 14 0,2-16 0,-14 0 0,10 7 0,13-5 0,-1-2 0,-7 5 0,1-2 0,-16-3 0,15 8 0,-1 0 0,-10-4 0,20 4 0,-1 0 0,1-8 0,-2 0 0,-9 7 0,1 1 0,-14-4 0,12 4 0,1 0 0,-3-8 0,2 0 0,-2 0 0,11 8 0,-17-6 0,19 2 0,-1-1 0,-18-3 0,2 0 0,16 0 0,-7 0 0,7 0 0,7 0 0,5 0 0,7 0 0,6 0 0,-6-7 0,8-11 0,0-9 0,0-1 0,0-5 0,0 5 0,0 1 0,0-6 0,0 5 0,0 9 0,0 3 0,8 16 0,-6 0 0,6 0 0,-8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5:19:25.33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19403 14358 24575,'-31'0'0,"-1"0"0,-5 0 0,-4 0 0,4 0 0,5 0 0,-3 0 0,1 0 0,-7 0 0,-3 0 0,0 0 0,5 0 0,-3 0 0,2 0 0,-1 0-325,-1 0 0,-4 0 0,1 0 0,3 0 325,-1 0 0,3 0 0,4 0 176,6 0 0,3 0-176,-3 0 0,3 0 0,0 0 233,-1 0-233,-21 0 0,10 0 0,10 0 0,-3 0 329,2 0 1,0 0-330,-6 0 0,1 0 28,2 0 0,1 0-28,1 0 0,2 0 0,-7 0 0,19 0 0,9 0 0,8 0 0,-16 0 0,12 0 0,-11 0 0,15 0 0,-16 16 0,4-12 0,-29 11 0,15-11 0,-1 0 0,-9 4 0,0 2 0,3 3 0,1 1 0,-4-4 0,5 0 0,10 6 0,-3-16 0,24 0 0,0 0 0,8 0 0,-6 0 0,21-32 0,-3 1 0,3 6 0,9-8 0,5-3 0,0 0 0,-5 3 0,1-5 0,-3 3 0,5-2-150,-4 9 0,5-1 0,1 0 0,-2 2 0,-6 1 150,9-15 0,-9 12 0,-9 25 0,-5-12 0,-7 16 0,-6 16 0,6-12 0,-16 11 0,6 1 750,-6-12-750,-7 12 0,11-9 0,-36 11 0,18-2 0,-1 3 0,1 5 0,-2 3 0,-2-1-353,-8-1 0,-2-1 0,2 3 353,2 9 0,3 4 0,-2-4 0,-4-7 0,-1-3 0,3 1-48,7 0 0,3-1 1,-1 0 47,-10 6 0,0-4 0,10-13 0,3 0 0,-7 24 0,13-35 0,15 12 1051,0-1-1051,39-11 0,-16 7 0,3 2 0,5-2 0,6 1 0,-1-2 0,-3-2 0,0-2 0,1 4 0,1 5 0,1 3 0,-2-2 75,8-2 1,-3-1-76,-8-3 0,-1 0 0,13 5 0,-24-15 0,-3 0 0,-16 0 0,0 0 0,0 0 0</inkml:trace>
  <inkml:trace contextRef="#ctx0" brushRef="#br0" timeOffset="5040">13476 14358 24575,'-43'0'0,"14"0"0,-2 0 0,-12 0 0,-3 0 0,-2 0 0,-4 0-619,8 0 1,-3 0-1,1 0 619,9 0 0,0 0 0,0 0 0,-9 0 0,-1 0 0,2 0 0,-6 0 0,2 0 0,5 0 0,0 0 0,-7 0 0,2 0 0,19 0 0,-1 0 0,-17-1 0,-3 2 0,6 7 0,1 0 0,12-7 0,-1 0 0,-2 1 0,-5 5 0,-2 2 0,3-2 0,0-5 0,1-2 299,-12 3 1,2 2-300,23 3 0,1 0 153,-9-6 1,-2 0-154,4 5 0,1 1 0,3 1 0,-1-2 0,-9-5 0,-2 0 475,3 5 0,-1 2-475,-7-5 0,0-1 0,7-2 0,2 0 0,2 3 0,5 0 0,0-4 0,13 0 0,15-8 0,0 6 0,0-5 0,15-9 0,-11-4 0,20 1 0,-22-5 0,21 22 0,-3-21 0,-1 19 0,-3-12 0,-16 16 0,8 0 0,-6-16 0,21 12 0,5-35 0,-3 25 0,3-1 0,0-11 0,-1-1 0,0 4 0,-1 1 0,-7-1 0,-3 3 0,2 0 0,5 4 0,-19 16 0,12 0 0,-32 16 0,12-12 0,-19 27 0,21-27 0,-6 12 0,8-8 0,-16 10 0,-4 9 0,0-5 0,-3-1 0,-14 8 0,5 3 0,-3 1 0,4-9 0,-2 1 0,4 3 0,-1 3 0,1-4 0,-8-2 0,1-1 0,1 14 0,1-3 0,11-23 0,1-1 0,-5 23 0,-4-11 0,27-19 0,-12 28 0,8-29 0,-9 21 0,-3-6 0,2-7 0,10 21 0,8-28 0,8 11 0,33-15 0,-2 3 0,3 2 0,1 3 0,0 2 0,4 3 0,0 1 0,1-1 0,-4 2 0,-13 1 0,-1 1 0,9-3 0,-2-1 0,-1 7 0,-19-4 0,-9-16 0,-8 0 0,0 0 0</inkml:trace>
  <inkml:trace contextRef="#ctx0" brushRef="#br1" timeOffset="10205">11748 14076 24575,'43'8'0,"-7"6"0,4 5 0,-4-2 0,2 1 0,4 2-656,-7-4 1,3 1-1,1 1 1,1 0 0,0 1 198,-3-1 1,0 0 0,0 1 0,1 0 0,0 1 0,0 0 456,5 1 0,0 1 0,1-1 0,-1 2 0,0 0 0,-2 0 0,-3 0 0,-1 1 0,-1 0 0,-1 0 0,0 1 0,0-2 0,5 3 0,0-1 0,-1 0 0,-2 0 0,-3 0 450,6 8 0,-5 0 0,0-3-450,-6-9 0,0-1 0,-3-1 528,-3 4 0,-3-3-528,7 8 0,7 5 0,1-5 1601,-10-7 0,3 1-1601,7 1 0,1-1 67,-3-7 1,-2-1 0,-7 0-1,-3-4 1,3-10 0</inkml:trace>
  <inkml:trace contextRef="#ctx0" brushRef="#br1" timeOffset="11268">11924 15240 24575,'14'-34'0,"0"-1"0,0 8 0,3-1 0,1-5 0,-2 0 0,2-5 0,1-2 0,0-1 0,3-1-469,-3 7 1,2-2 0,1 0 0,1-1 0,0 0 0,-1-1 0,1 1-1,-1-3 1,1 1 0,0-1 0,-1 0 0,1 0 0,0 0 0,-1-1-1,2 0 1,-1-2 0,1 1 0,0-1 0,-1 1 0,0 1 0,-1 1 289,1-1 0,-1 2 0,0 0 1,-1 1-1,0 1 0,-1-1 179,2-3 0,-2-1 0,0 1 0,-1 1 0,2 2 383,5-6 0,2 1 0,-2 2 0,-2 4-383,-4 3 0,-3 3 0,1 3 0,8-3 0,-3 7 0,-11 13 3276,19-3-1050,-27 15 809,12 0-3035,-8-16 208,-6 12 1,5-11 0,-7 15 0</inkml:trace>
  <inkml:trace contextRef="#ctx0" brushRef="#br1" timeOffset="16772">14623 12841 24575,'-20'-16'0,"5"13"0,-1-13 0,-11 16 0,-11 0 0,12-8 0,1 0 0,-4 4 0,4-11 0,17 15 0,-8 0 0,12 0 0,-27 0 0,-12 0 0,19 6 0,-1 3 0,-9 0 0,-1 2 0,3 1 0,3 3 0,9 3 0,1-2 0,-14-5 0,25 21 0,8-28 0,0 19 0,0-21 0,0 6 0,0-8 0,0 16 0,-16 3 0,-3 24 0,-1-5 0,-4-3 0,23 14 0,-7-26 0,8 26 0,0-21 0,0-1 0,0 7 0,8-7 0,9-5 0,7-1 0,-1-2 0,3-1 0,8 9 0,2-3 0,-8-13 0,-3 0 0,-6 10 0,-3-3 0,2-14 0,6 12 0,-20-16 0,11 0 0,1-32 0,-4 17 0,11-9 0,3-1 0,-3-3 0,10 9 0,-9-5 0,-20 22 0,12-6 0,-9 8 0,-5-15 0,6 11 0,8-12 0,4 0 0,7 12 0,6-19 0,-5 21 0,-9-22 0,-3 20 0,-8-27 0,-6 19 0,1-13 0,2-6 0,3 3 0,-1-1 0,-4-14 0,-2-2 0,7 0 0,0 1 0,-6 11 0,-4 2 0,-6-1 0,0 5 0,4 7 0,-19 5 0,21 15 0,-6 0 0,8 0 0,-16 0 0,12 0 0,-11 0 0</inkml:trace>
  <inkml:trace contextRef="#ctx0" brushRef="#br1" timeOffset="32613">9808 12347 24575,'-10'0'0,"2"0"0,8 0 0,-16 0 0,-3 0 0,-9 0 0,4-7 0,-1-1 0,-14 4 0,13-11 0,-1-2 0,1 11 0,1 1 0,-12-13 0,12 5 0,-1 2 0,-19 7 0,22-11 0,1-1 0,-3 10 0,-1 0 0,-5-10 0,1-1 0,5 11 0,1 0 0,2-10 0,1 1 0,-18 11 0,17-12 0,-5 16 0,3 0 0,7 0 0,5 0 0,-20 0 0,5 0 0,-10 0 0,11 0 0,1 0 0,-12 0 0,1 0 0,3 0 0,-2 0 0,-2 0 0,12 8 0,-1 0 0,-1-7 0,1 2 0,-2 15 0,1 3 0,-3-10 0,-1 0 0,0 10 0,1 1 0,-9 5 0,6-2 0,1-1 0,9 0 0,-2-1 0,1 3 0,-4 9 0,1 2 0,10-12 0,1 1 0,1-4 0,2 1 0,3 7 0,1 1 0,-4-4 0,2 1 0,9 2 0,2 1 0,-4-1 0,0 0 0,4-2 0,0-1 0,0 0 0,0-1 0,0 0 0,0-1 0,0 20 0,0-15 0,0 9 0,8-20 0,-6 9 0,6 5 0,8-5 0,-12-1 0,27 6 0,-27-5 0,12-9 0,-16 5 0,0-22 0,7 6 0,-5 7 0,22-11 0,-5 28 0,25-21 0,-22 5 0,1 2 0,6-4 0,2-1 0,4 2 0,1-2 0,-4-4 0,1-1 0,1 4 0,0 0 0,-4-2 0,1-1 0,3 2 0,3-2 0,5 0 0,4-2 0,-12-6 0,2-2 0,0 1 0,13 0 0,1 0 0,-3 0 0,3 0 0,-3 0 0,2 0 0,0 0 0,-7-4 0,3-1 0,-5-2 0,-2-2 0,-4-2-256,-1 3 1,-5-3 255,0-13 0,11 22 0,-17-8 0,1-3 0,1 3 0,1 0 0,9-4 0,-1 1 0,4-5 0,-12 5 0,1 3 511,11 6-511,-2-28 0,-1 28 0,1-19 0,2 5 0,6 6 0,-15-3 0,-11-1 0,7 12 0,-20-19 0,11 5 0,-15 6 0,0-3 0,0 15 0,0-16 0,0 12 0,0-20 0,0 23 0,0-39 0,0 9 0,0-13 0,0-4 0,0 17 0,0 1 0,0-12 0,0 0 0,0 10 0,0 3 0,0-10 0,0-10 0,-15 14 0,3-3 0,-5 16 0,1 1 0,4 2 0,-27-5 0,33 6 0,-33-9 0,19 0 0,-7 9 0,-7-6 0,7 21 0,-16-13 0,21 16 0,-17 0 0,27 0 0,-5 0 0,9 0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04232-4229-2CB9-5748-CBDC9237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12802-DAB8-291C-EC8C-3484B8108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F631D-2C66-7FF8-8DC2-2613337F5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724E0-2FBB-4919-0C77-ED2B80954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0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1C64-F05D-4787-1935-AB425C03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22DCD-8453-307E-0DD0-9EC3043E8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57584-22E6-6144-1BAB-ECE53C390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A3E4-436B-951C-B5EB-A733B53B7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E04B-0060-AE2F-90FF-79F7386F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96DC3-1B17-3EAB-F90C-09C93AE68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6F977-BF22-7B4E-432C-7753AD81B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50F30-1837-2246-B2EB-8142736D6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3A59-6ADE-DB42-E3CD-0E451585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2B4C0-8FBA-55C1-8772-01E7E6812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3F95-6561-FC71-2C8B-F898AA0AD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85389-58B5-7C7E-A617-74D7A8FEA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3A911-AC8B-0DF6-A5DC-D128E62A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487C9-0906-98E6-AC28-28C0856FF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46657-28A6-3498-FB2C-73259CD39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A32C-9A09-78AD-80B0-DA51B4DF0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3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09D5-6AB0-1486-F9EF-F9DEEEF0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1A548-DA56-8629-46CF-D7E6C041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71E24-7C73-36CA-8642-14E8853E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18F0-6D8B-E6DC-E9D8-89CCCFBC2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35CC-AC34-199B-E09F-47C4B8E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E79A6-491B-50A2-5743-28D43DCF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784C4-6796-A443-F141-5B1301225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52061-5947-B922-ABC7-23D244572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B6EF-C7D5-ECF2-922D-EB00F53C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2CFE4-FCC5-2ADA-793C-B0E4972EB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705F3-458F-C84C-3FD8-29B143C19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77E27-87F6-E04D-B2DC-8F05C9EEC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36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68D7-06AD-7639-5989-5F3233FA2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A9834-3851-78DE-2A4E-8B263D391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16165-7720-C2D2-E1D4-3BD6B73C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F44D-35E1-3908-B174-659036204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72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B05EF-A324-175A-1C5B-041017E8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8D06-94D5-18F9-5B44-A1EAD2F52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6D08E-6837-1BC7-241A-2DC0F893B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FFD72-976D-F493-3544-7589A5475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0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2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9BDA2-6261-5FD0-8ADC-4A2B17A5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9B8BC-FFF8-8B52-9FD8-B8DDFA0EB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85955-EF83-3F7F-F636-92479D382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ECBC3-508F-518C-3F63-60DCAAF00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93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9722-17AF-BCF2-9CF6-2598C018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E59A8-82B6-4F05-D038-907D6B428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833DE-5B04-3268-D7AF-C1F515815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C3F76-871E-2908-021A-5B2A59CF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1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E8B4-1C0A-3833-F156-93101055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C2899-E2EB-7E47-CB76-20A5D39F8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311F2-2126-E661-E9F5-4C199E51E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4828-C66D-9161-3E53-50E8269C4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1CA0-76A9-8B27-DE95-FEE12FA04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CE5A5-8BB8-F0A6-646F-39970FA66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3A0C-6485-95B2-86CB-AE505F592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8E749-AB31-CC35-BEC0-2D44A20C9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8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D7A4-4959-9673-69A7-16F892B7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CD17F-E14A-ECB4-725E-A7B341436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64075-3EBD-CBA8-F8E7-4F1A8FBA6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6C47-66A6-DC2C-A7C2-8605A8881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1AEA-1EEE-3B63-D39B-BC3F72CA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A582C-4F86-9E2B-CF1E-14D544200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8D6FB-857F-0726-B473-3BCEDE24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C9D39-F36C-4279-D340-872EE5753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9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A180-0B70-1F42-FC49-F92499D11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BBAB2-7C5A-81B8-57A2-0F9D61A7F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2E980-755C-AA68-C886-BB2A0DB9D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5BD52-5316-9C4E-A7D0-2EF2E0826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8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5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0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33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78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4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7766-9656-7A6F-5A08-BC0C862D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FFB49-4C91-B577-6114-935F7A480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D064D-A172-2260-04E1-D5B0B1DF9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F2836-B5F7-5E24-C45E-224DE8C89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3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E7D4-46AB-71C0-CFBD-97BAD9D0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8EF0D-AD2E-9723-3D69-795A5821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880DC-6450-F490-3F7B-40B1CF12C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E6DFA-74DD-9EA9-160A-C15DC6AC1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41C5-B5A4-D77A-F9F5-8ED8C44C6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0823EE-FD33-8C5F-E5AE-CE085299D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D5CA1-7D7F-8300-C069-CC1EF050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EC92-81AE-291E-51A0-55FAA2D6B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7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CE86-7837-C058-74F3-8E566B4BD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6963F-7007-5573-C54A-04F6268F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EEABB-3997-2D3E-F944-00F64A988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4200-466E-B5F8-1142-C90C8569D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61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DC32-6AD5-CA01-E14F-5752C5C26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0CB7E-3005-7740-967F-D3F23E858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29643-3AB7-DCBB-0CD8-96A838D9C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C6673-7D98-86EA-42C0-12B96795D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71EB-54C2-96B1-C979-C8E5D43E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B8BF2-3ED7-3AF4-2BA2-F89F07A76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22B69-43A3-495A-B268-8B0AEC2B8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AB00D-053E-3189-852A-1842ED12D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.bin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ustomXml" Target="../ink/ink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customXml" Target="../ink/ink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customXml" Target="../ink/ink17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customXml" Target="../ink/ink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customXml" Target="../ink/ink2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 dirty="0"/>
              <a:t>Lecture 10. Unsupervised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65" dirty="0"/>
              <a:t>Generalizing Distance Measure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38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Symmetry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Positivity and self-similarity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Triangle inequality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B7F33C-4A90-96F1-4235-5B8F6D1B3C7E}"/>
                  </a:ext>
                </a:extLst>
              </p14:cNvPr>
              <p14:cNvContentPartPr/>
              <p14:nvPr/>
            </p14:nvContentPartPr>
            <p14:xfrm>
              <a:off x="863640" y="1358280"/>
              <a:ext cx="7639560" cy="514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B7F33C-4A90-96F1-4235-5B8F6D1B3C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80" y="1348920"/>
                <a:ext cx="7658280" cy="51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94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942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 dirty="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E03800-8C0F-93FD-C695-46266871F8BC}"/>
                  </a:ext>
                </a:extLst>
              </p14:cNvPr>
              <p14:cNvContentPartPr/>
              <p14:nvPr/>
            </p14:nvContentPartPr>
            <p14:xfrm>
              <a:off x="5073840" y="2374920"/>
              <a:ext cx="3683160" cy="2597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E03800-8C0F-93FD-C695-46266871F8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4480" y="2365560"/>
                <a:ext cx="3701880" cy="261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204" y="5791860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3A53-4AAA-FF4F-35FC-37E6BD91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9907CC-0CA7-526A-06CD-66B36595C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23D6915-4A31-97B2-BC8C-42E9A4EBDE09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82AF0-5D3B-1EAB-231A-B180EEFF6DD2}"/>
              </a:ext>
            </a:extLst>
          </p:cNvPr>
          <p:cNvSpPr txBox="1"/>
          <p:nvPr/>
        </p:nvSpPr>
        <p:spPr>
          <a:xfrm>
            <a:off x="608036" y="1399733"/>
            <a:ext cx="8229600" cy="4953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Hierarchical versus Flat</a:t>
            </a:r>
            <a:endParaRPr lang="en-US" altLang="en-US" sz="2000" dirty="0">
              <a:latin typeface="Century Schoolbook" panose="02040604050505020304" pitchFamily="18" charset="0"/>
            </a:endParaRP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Flat methods generate a single partition into k clusters. 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The number k of clusters has to be determined by the user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ahead of time.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Hierarchical methods generate a hierarchy of partitions, i.e.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1</a:t>
            </a:r>
            <a:r>
              <a:rPr lang="en-US" altLang="en-US" sz="2000" dirty="0">
                <a:latin typeface="Century Schoolbook" panose="02040604050505020304" pitchFamily="18" charset="0"/>
              </a:rPr>
              <a:t> into 1 clusters (the entire collection)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2</a:t>
            </a:r>
            <a:r>
              <a:rPr lang="en-US" altLang="en-US" sz="2000" dirty="0">
                <a:latin typeface="Century Schoolbook" panose="02040604050505020304" pitchFamily="18" charset="0"/>
              </a:rPr>
              <a:t>  into 2 clusters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…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P</a:t>
            </a:r>
            <a:r>
              <a:rPr lang="en-US" altLang="en-US" sz="2000" baseline="-25000" dirty="0" err="1">
                <a:latin typeface="Century Schoolbook" panose="02040604050505020304" pitchFamily="18" charset="0"/>
              </a:rPr>
              <a:t>n</a:t>
            </a:r>
            <a:r>
              <a:rPr lang="en-US" altLang="en-US" sz="2000" dirty="0">
                <a:latin typeface="Century Schoolbook" panose="02040604050505020304" pitchFamily="18" charset="0"/>
              </a:rPr>
              <a:t> into n clusters (each object forms its own cluster)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It is then up to the user to decide which of the partitions reflects </a:t>
            </a:r>
          </a:p>
          <a:p>
            <a:pPr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actual sub-populations in the data.</a:t>
            </a:r>
          </a:p>
          <a:p>
            <a:pPr algn="ctr"/>
            <a:endParaRPr lang="en-US" sz="2000" dirty="0" err="1"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D9BA6-1387-F962-1E7E-F63478A69707}"/>
              </a:ext>
            </a:extLst>
          </p:cNvPr>
          <p:cNvSpPr txBox="1"/>
          <p:nvPr/>
        </p:nvSpPr>
        <p:spPr>
          <a:xfrm>
            <a:off x="608036" y="6581001"/>
            <a:ext cx="838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Partially based on https://</a:t>
            </a:r>
            <a:r>
              <a:rPr lang="en-US" sz="1200" dirty="0" err="1"/>
              <a:t>www.stat.washington.edu</a:t>
            </a:r>
            <a:r>
              <a:rPr lang="en-US" sz="1200" dirty="0"/>
              <a:t>/</a:t>
            </a:r>
            <a:r>
              <a:rPr lang="en-US" sz="1200" dirty="0" err="1"/>
              <a:t>wxs</a:t>
            </a:r>
            <a:r>
              <a:rPr lang="en-US" sz="1200" dirty="0"/>
              <a:t>/Stat593-s03/Slides/hierarchical-4-4-03.ppt</a:t>
            </a:r>
          </a:p>
        </p:txBody>
      </p:sp>
    </p:spTree>
    <p:extLst>
      <p:ext uri="{BB962C8B-B14F-4D97-AF65-F5344CB8AC3E}">
        <p14:creationId xmlns:p14="http://schemas.microsoft.com/office/powerpoint/2010/main" val="333549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129A-2670-3DA2-4F8A-D0DDD7E87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DC4F75-05F7-8D2E-950F-7C9769A11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E0BBF7B9-8FD8-CD81-26BE-036A98A81DA3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44E59-6894-D0B9-6CF0-721F5D62E2D7}"/>
              </a:ext>
            </a:extLst>
          </p:cNvPr>
          <p:cNvSpPr txBox="1"/>
          <p:nvPr/>
        </p:nvSpPr>
        <p:spPr>
          <a:xfrm>
            <a:off x="608036" y="1399733"/>
            <a:ext cx="8229600" cy="4953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Hierarchical versus Flat</a:t>
            </a:r>
            <a:endParaRPr lang="en-US" altLang="en-US" sz="2000" dirty="0">
              <a:latin typeface="Century Schoolbook" panose="02040604050505020304" pitchFamily="18" charset="0"/>
            </a:endParaRP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Flat methods generate a single partition into k clusters. 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The number k of clusters has to be determined by the user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ahead of time.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Hierarchical methods generate a hierarchy of partitions, i.e.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1</a:t>
            </a:r>
            <a:r>
              <a:rPr lang="en-US" altLang="en-US" sz="2000" dirty="0">
                <a:latin typeface="Century Schoolbook" panose="02040604050505020304" pitchFamily="18" charset="0"/>
              </a:rPr>
              <a:t> into 1 clusters (the entire collection)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2</a:t>
            </a:r>
            <a:r>
              <a:rPr lang="en-US" altLang="en-US" sz="2000" dirty="0">
                <a:latin typeface="Century Schoolbook" panose="02040604050505020304" pitchFamily="18" charset="0"/>
              </a:rPr>
              <a:t>  into 2 clusters</a:t>
            </a:r>
          </a:p>
          <a:p>
            <a:pPr marL="285750" indent="-28575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…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 partition 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P</a:t>
            </a:r>
            <a:r>
              <a:rPr lang="en-US" altLang="en-US" sz="2000" baseline="-25000" dirty="0" err="1">
                <a:latin typeface="Century Schoolbook" panose="02040604050505020304" pitchFamily="18" charset="0"/>
              </a:rPr>
              <a:t>n</a:t>
            </a:r>
            <a:r>
              <a:rPr lang="en-US" altLang="en-US" sz="2000" dirty="0">
                <a:latin typeface="Century Schoolbook" panose="02040604050505020304" pitchFamily="18" charset="0"/>
              </a:rPr>
              <a:t> into n clusters (each object forms its own cluster)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It is then up to the user to decide which of the partitions reflects </a:t>
            </a:r>
          </a:p>
          <a:p>
            <a:pPr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actual sub-populations in the data.</a:t>
            </a:r>
          </a:p>
          <a:p>
            <a:pPr algn="ctr"/>
            <a:endParaRPr lang="en-US" sz="2000" dirty="0" err="1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1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0C8A-BF82-8DCE-C295-45B05D896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8494D7-01BE-BBC3-2B2C-F87E72830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B3212A0C-DAE3-3D41-9EBC-C0FAE543FD45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" name="Group 67">
            <a:extLst>
              <a:ext uri="{FF2B5EF4-FFF2-40B4-BE49-F238E27FC236}">
                <a16:creationId xmlns:a16="http://schemas.microsoft.com/office/drawing/2014/main" id="{BCF52C66-F8EB-852A-08F5-8897546441D5}"/>
              </a:ext>
            </a:extLst>
          </p:cNvPr>
          <p:cNvGrpSpPr>
            <a:grpSpLocks/>
          </p:cNvGrpSpPr>
          <p:nvPr/>
        </p:nvGrpSpPr>
        <p:grpSpPr bwMode="auto">
          <a:xfrm>
            <a:off x="342900" y="1524000"/>
            <a:ext cx="8458200" cy="4191000"/>
            <a:chOff x="288" y="816"/>
            <a:chExt cx="5328" cy="2880"/>
          </a:xfrm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4C78436-91CA-6837-FAAA-C4A0AE294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1104"/>
              <a:ext cx="1296" cy="1200"/>
              <a:chOff x="240" y="960"/>
              <a:chExt cx="1296" cy="1200"/>
            </a:xfrm>
          </p:grpSpPr>
          <p:sp>
            <p:nvSpPr>
              <p:cNvPr id="59" name="Oval 3">
                <a:extLst>
                  <a:ext uri="{FF2B5EF4-FFF2-40B4-BE49-F238E27FC236}">
                    <a16:creationId xmlns:a16="http://schemas.microsoft.com/office/drawing/2014/main" id="{A853EC21-92C6-7C66-E3E7-D4FF682DA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C190FBF6-DFEC-A5B7-E773-B35CA24EF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5">
                <a:extLst>
                  <a:ext uri="{FF2B5EF4-FFF2-40B4-BE49-F238E27FC236}">
                    <a16:creationId xmlns:a16="http://schemas.microsoft.com/office/drawing/2014/main" id="{33D705FB-C3DA-8EDF-FC5A-ADE211DA1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C0FFD10C-9FA3-D36F-4201-04D44B46D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Rectangle 7">
                <a:extLst>
                  <a:ext uri="{FF2B5EF4-FFF2-40B4-BE49-F238E27FC236}">
                    <a16:creationId xmlns:a16="http://schemas.microsoft.com/office/drawing/2014/main" id="{F86222A7-56DF-3810-8D9E-EFA722181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0FFB2E04-228C-04A6-2872-5A67C4CFD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496"/>
              <a:ext cx="1296" cy="1200"/>
              <a:chOff x="240" y="960"/>
              <a:chExt cx="1296" cy="1200"/>
            </a:xfrm>
          </p:grpSpPr>
          <p:sp>
            <p:nvSpPr>
              <p:cNvPr id="54" name="Oval 10">
                <a:extLst>
                  <a:ext uri="{FF2B5EF4-FFF2-40B4-BE49-F238E27FC236}">
                    <a16:creationId xmlns:a16="http://schemas.microsoft.com/office/drawing/2014/main" id="{2E958F22-9187-2B6A-ADE4-B9499AD11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EF77BDA4-1CAF-7787-F06F-A2CD65453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14503E28-2DE1-3B8E-65F1-7AE67DDE9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13">
                <a:extLst>
                  <a:ext uri="{FF2B5EF4-FFF2-40B4-BE49-F238E27FC236}">
                    <a16:creationId xmlns:a16="http://schemas.microsoft.com/office/drawing/2014/main" id="{F06F829A-2121-20A2-A8F5-609658C34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14">
                <a:extLst>
                  <a:ext uri="{FF2B5EF4-FFF2-40B4-BE49-F238E27FC236}">
                    <a16:creationId xmlns:a16="http://schemas.microsoft.com/office/drawing/2014/main" id="{D00F09C5-FCBC-97BA-9E3B-257F61ABC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5">
              <a:extLst>
                <a:ext uri="{FF2B5EF4-FFF2-40B4-BE49-F238E27FC236}">
                  <a16:creationId xmlns:a16="http://schemas.microsoft.com/office/drawing/2014/main" id="{4C0A7BA1-3B60-2497-CB4E-A7897FC9F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1104"/>
              <a:ext cx="1296" cy="1200"/>
              <a:chOff x="240" y="960"/>
              <a:chExt cx="1296" cy="1200"/>
            </a:xfrm>
          </p:grpSpPr>
          <p:sp>
            <p:nvSpPr>
              <p:cNvPr id="49" name="Oval 16">
                <a:extLst>
                  <a:ext uri="{FF2B5EF4-FFF2-40B4-BE49-F238E27FC236}">
                    <a16:creationId xmlns:a16="http://schemas.microsoft.com/office/drawing/2014/main" id="{C9A5C4E7-8D41-31B7-202B-F548A1F87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17">
                <a:extLst>
                  <a:ext uri="{FF2B5EF4-FFF2-40B4-BE49-F238E27FC236}">
                    <a16:creationId xmlns:a16="http://schemas.microsoft.com/office/drawing/2014/main" id="{DFC87CDC-D2F6-1450-3F9D-C80333CA7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18">
                <a:extLst>
                  <a:ext uri="{FF2B5EF4-FFF2-40B4-BE49-F238E27FC236}">
                    <a16:creationId xmlns:a16="http://schemas.microsoft.com/office/drawing/2014/main" id="{0E861003-EC5E-E79C-F3E8-9385DBC1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54BE55E1-802E-32CA-42C0-D7757CA6F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0">
                <a:extLst>
                  <a:ext uri="{FF2B5EF4-FFF2-40B4-BE49-F238E27FC236}">
                    <a16:creationId xmlns:a16="http://schemas.microsoft.com/office/drawing/2014/main" id="{084B72F7-4F02-671E-7EB9-25E3943F7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1">
              <a:extLst>
                <a:ext uri="{FF2B5EF4-FFF2-40B4-BE49-F238E27FC236}">
                  <a16:creationId xmlns:a16="http://schemas.microsoft.com/office/drawing/2014/main" id="{C26700A4-097A-3554-0C3C-E1DDF16FDA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496"/>
              <a:ext cx="1296" cy="1200"/>
              <a:chOff x="240" y="960"/>
              <a:chExt cx="1296" cy="1200"/>
            </a:xfrm>
          </p:grpSpPr>
          <p:sp>
            <p:nvSpPr>
              <p:cNvPr id="43" name="Oval 22">
                <a:extLst>
                  <a:ext uri="{FF2B5EF4-FFF2-40B4-BE49-F238E27FC236}">
                    <a16:creationId xmlns:a16="http://schemas.microsoft.com/office/drawing/2014/main" id="{10F03F97-2CFC-022B-AECD-666D38C7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3">
                <a:extLst>
                  <a:ext uri="{FF2B5EF4-FFF2-40B4-BE49-F238E27FC236}">
                    <a16:creationId xmlns:a16="http://schemas.microsoft.com/office/drawing/2014/main" id="{C73F7C40-681A-9308-D7FE-3F314556B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">
                <a:extLst>
                  <a:ext uri="{FF2B5EF4-FFF2-40B4-BE49-F238E27FC236}">
                    <a16:creationId xmlns:a16="http://schemas.microsoft.com/office/drawing/2014/main" id="{52AB4956-448C-B935-4383-4E8677A27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5">
                <a:extLst>
                  <a:ext uri="{FF2B5EF4-FFF2-40B4-BE49-F238E27FC236}">
                    <a16:creationId xmlns:a16="http://schemas.microsoft.com/office/drawing/2014/main" id="{13847DB6-65EB-7D0C-F103-152245A06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6">
                <a:extLst>
                  <a:ext uri="{FF2B5EF4-FFF2-40B4-BE49-F238E27FC236}">
                    <a16:creationId xmlns:a16="http://schemas.microsoft.com/office/drawing/2014/main" id="{A8A6CEB8-62EF-FC06-D8C4-A32D5100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D85F9681-F86C-AFE3-B503-B3D0763B16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496"/>
              <a:ext cx="1296" cy="1200"/>
              <a:chOff x="240" y="960"/>
              <a:chExt cx="1296" cy="1200"/>
            </a:xfrm>
          </p:grpSpPr>
          <p:sp>
            <p:nvSpPr>
              <p:cNvPr id="38" name="Oval 28">
                <a:extLst>
                  <a:ext uri="{FF2B5EF4-FFF2-40B4-BE49-F238E27FC236}">
                    <a16:creationId xmlns:a16="http://schemas.microsoft.com/office/drawing/2014/main" id="{313A5C9C-F2D2-C552-910A-1FB88CB5E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9">
                <a:extLst>
                  <a:ext uri="{FF2B5EF4-FFF2-40B4-BE49-F238E27FC236}">
                    <a16:creationId xmlns:a16="http://schemas.microsoft.com/office/drawing/2014/main" id="{ED9C6E17-6358-1EF4-0075-37FFD499E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30">
                <a:extLst>
                  <a:ext uri="{FF2B5EF4-FFF2-40B4-BE49-F238E27FC236}">
                    <a16:creationId xmlns:a16="http://schemas.microsoft.com/office/drawing/2014/main" id="{7659759A-CC4D-E5AC-7308-F63B85914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31">
                <a:extLst>
                  <a:ext uri="{FF2B5EF4-FFF2-40B4-BE49-F238E27FC236}">
                    <a16:creationId xmlns:a16="http://schemas.microsoft.com/office/drawing/2014/main" id="{4D17A5B2-E464-76E2-360B-493F2BA36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32096BE4-0510-AE28-543A-485E52D21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33">
              <a:extLst>
                <a:ext uri="{FF2B5EF4-FFF2-40B4-BE49-F238E27FC236}">
                  <a16:creationId xmlns:a16="http://schemas.microsoft.com/office/drawing/2014/main" id="{F5426AB7-901E-7FDA-8863-E3175959E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496"/>
              <a:ext cx="1296" cy="1200"/>
              <a:chOff x="240" y="960"/>
              <a:chExt cx="1296" cy="1200"/>
            </a:xfrm>
          </p:grpSpPr>
          <p:sp>
            <p:nvSpPr>
              <p:cNvPr id="33" name="Oval 34">
                <a:extLst>
                  <a:ext uri="{FF2B5EF4-FFF2-40B4-BE49-F238E27FC236}">
                    <a16:creationId xmlns:a16="http://schemas.microsoft.com/office/drawing/2014/main" id="{852F16A0-67B1-EAA0-C812-DD87DAEB7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35">
                <a:extLst>
                  <a:ext uri="{FF2B5EF4-FFF2-40B4-BE49-F238E27FC236}">
                    <a16:creationId xmlns:a16="http://schemas.microsoft.com/office/drawing/2014/main" id="{E58DFF01-076B-C7B3-C015-3F47D37AC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36">
                <a:extLst>
                  <a:ext uri="{FF2B5EF4-FFF2-40B4-BE49-F238E27FC236}">
                    <a16:creationId xmlns:a16="http://schemas.microsoft.com/office/drawing/2014/main" id="{9F495F89-4357-1816-D8B2-0368F52ED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37">
                <a:extLst>
                  <a:ext uri="{FF2B5EF4-FFF2-40B4-BE49-F238E27FC236}">
                    <a16:creationId xmlns:a16="http://schemas.microsoft.com/office/drawing/2014/main" id="{34884F0D-67B3-DDA1-D536-771042DFC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38">
                <a:extLst>
                  <a:ext uri="{FF2B5EF4-FFF2-40B4-BE49-F238E27FC236}">
                    <a16:creationId xmlns:a16="http://schemas.microsoft.com/office/drawing/2014/main" id="{A52CF463-973C-1D74-972B-0FE4090EC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6DD6A6AC-B83A-5E1C-6071-824FAC37B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104"/>
              <a:ext cx="1296" cy="1200"/>
              <a:chOff x="240" y="960"/>
              <a:chExt cx="1296" cy="1200"/>
            </a:xfrm>
          </p:grpSpPr>
          <p:sp>
            <p:nvSpPr>
              <p:cNvPr id="28" name="Oval 40">
                <a:extLst>
                  <a:ext uri="{FF2B5EF4-FFF2-40B4-BE49-F238E27FC236}">
                    <a16:creationId xmlns:a16="http://schemas.microsoft.com/office/drawing/2014/main" id="{1074ADB1-BD5E-741C-CFB0-679ACA6BE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41">
                <a:extLst>
                  <a:ext uri="{FF2B5EF4-FFF2-40B4-BE49-F238E27FC236}">
                    <a16:creationId xmlns:a16="http://schemas.microsoft.com/office/drawing/2014/main" id="{FCB41B1D-9C28-B233-91B2-8D35BC9F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42">
                <a:extLst>
                  <a:ext uri="{FF2B5EF4-FFF2-40B4-BE49-F238E27FC236}">
                    <a16:creationId xmlns:a16="http://schemas.microsoft.com/office/drawing/2014/main" id="{D78D3CEA-2264-AA7E-360E-723BC4F30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Oval 43">
                <a:extLst>
                  <a:ext uri="{FF2B5EF4-FFF2-40B4-BE49-F238E27FC236}">
                    <a16:creationId xmlns:a16="http://schemas.microsoft.com/office/drawing/2014/main" id="{6D78E394-3B3B-B531-7A4E-B3C4A929F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44">
                <a:extLst>
                  <a:ext uri="{FF2B5EF4-FFF2-40B4-BE49-F238E27FC236}">
                    <a16:creationId xmlns:a16="http://schemas.microsoft.com/office/drawing/2014/main" id="{6CCB671A-3D6F-F186-FE82-001A78553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45">
              <a:extLst>
                <a:ext uri="{FF2B5EF4-FFF2-40B4-BE49-F238E27FC236}">
                  <a16:creationId xmlns:a16="http://schemas.microsoft.com/office/drawing/2014/main" id="{623D31BF-7145-8D3E-8F76-C0334945B8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104"/>
              <a:ext cx="1296" cy="1200"/>
              <a:chOff x="240" y="960"/>
              <a:chExt cx="1296" cy="1200"/>
            </a:xfrm>
          </p:grpSpPr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B4531451-7782-8CC6-FE0B-CFAD8EA81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080152BE-E5B2-F93C-EA20-6F2B02E92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1EF70B73-D8EB-F3E9-F8BF-94A70252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49">
                <a:extLst>
                  <a:ext uri="{FF2B5EF4-FFF2-40B4-BE49-F238E27FC236}">
                    <a16:creationId xmlns:a16="http://schemas.microsoft.com/office/drawing/2014/main" id="{D865CA59-58BF-8416-3F53-C17477DBF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50">
                <a:extLst>
                  <a:ext uri="{FF2B5EF4-FFF2-40B4-BE49-F238E27FC236}">
                    <a16:creationId xmlns:a16="http://schemas.microsoft.com/office/drawing/2014/main" id="{4BE942A4-75B3-6361-B748-32C4D3AA9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1296" cy="12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C8955EC4-38B0-2F3C-7667-973C46A1B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392"/>
              <a:ext cx="528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55">
              <a:extLst>
                <a:ext uri="{FF2B5EF4-FFF2-40B4-BE49-F238E27FC236}">
                  <a16:creationId xmlns:a16="http://schemas.microsoft.com/office/drawing/2014/main" id="{623AB18E-BDB5-81F4-5F82-44BA13C0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784"/>
              <a:ext cx="528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57">
              <a:extLst>
                <a:ext uri="{FF2B5EF4-FFF2-40B4-BE49-F238E27FC236}">
                  <a16:creationId xmlns:a16="http://schemas.microsoft.com/office/drawing/2014/main" id="{8F7DA43E-F068-2120-C111-13053E43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0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58">
              <a:extLst>
                <a:ext uri="{FF2B5EF4-FFF2-40B4-BE49-F238E27FC236}">
                  <a16:creationId xmlns:a16="http://schemas.microsoft.com/office/drawing/2014/main" id="{3CFBB9A9-2A8A-2095-ABC3-4FCA03502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32"/>
              <a:ext cx="672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60">
              <a:extLst>
                <a:ext uri="{FF2B5EF4-FFF2-40B4-BE49-F238E27FC236}">
                  <a16:creationId xmlns:a16="http://schemas.microsoft.com/office/drawing/2014/main" id="{13A6E400-B14B-4152-1B11-6EF58166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392"/>
              <a:ext cx="864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61">
              <a:extLst>
                <a:ext uri="{FF2B5EF4-FFF2-40B4-BE49-F238E27FC236}">
                  <a16:creationId xmlns:a16="http://schemas.microsoft.com/office/drawing/2014/main" id="{EF309325-2453-25E4-FB32-613F3E9B3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784"/>
              <a:ext cx="864" cy="5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62">
              <a:extLst>
                <a:ext uri="{FF2B5EF4-FFF2-40B4-BE49-F238E27FC236}">
                  <a16:creationId xmlns:a16="http://schemas.microsoft.com/office/drawing/2014/main" id="{2DEBBEAF-CA46-2352-6F38-7F7BF1E29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816"/>
              <a:ext cx="7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 dirty="0">
                  <a:latin typeface="Times New Roman" panose="02020603050405020304" pitchFamily="18" charset="0"/>
                </a:rPr>
                <a:t>P4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64">
              <a:extLst>
                <a:ext uri="{FF2B5EF4-FFF2-40B4-BE49-F238E27FC236}">
                  <a16:creationId xmlns:a16="http://schemas.microsoft.com/office/drawing/2014/main" id="{3EBE88D5-AD1A-222E-09E0-1732B48A5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816"/>
              <a:ext cx="7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 dirty="0">
                  <a:latin typeface="Times New Roman" panose="02020603050405020304" pitchFamily="18" charset="0"/>
                </a:rPr>
                <a:t>P3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65">
              <a:extLst>
                <a:ext uri="{FF2B5EF4-FFF2-40B4-BE49-F238E27FC236}">
                  <a16:creationId xmlns:a16="http://schemas.microsoft.com/office/drawing/2014/main" id="{94C1D307-77D6-D686-6C99-3D04CB8BF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816"/>
              <a:ext cx="7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 dirty="0">
                  <a:latin typeface="Times New Roman" panose="02020603050405020304" pitchFamily="18" charset="0"/>
                </a:rPr>
                <a:t>P2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66">
              <a:extLst>
                <a:ext uri="{FF2B5EF4-FFF2-40B4-BE49-F238E27FC236}">
                  <a16:creationId xmlns:a16="http://schemas.microsoft.com/office/drawing/2014/main" id="{0F756F01-8641-51E4-C263-A09BD0789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816"/>
              <a:ext cx="7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 dirty="0">
                  <a:latin typeface="Times New Roman" panose="02020603050405020304" pitchFamily="18" charset="0"/>
                </a:rPr>
                <a:t>P1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3B8C7B8-92C8-23B7-27C1-BA94FC3302C8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65" name="Text Box 69">
            <a:extLst>
              <a:ext uri="{FF2B5EF4-FFF2-40B4-BE49-F238E27FC236}">
                <a16:creationId xmlns:a16="http://schemas.microsoft.com/office/drawing/2014/main" id="{23EEA1CD-E889-57BB-88C5-9754576F9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54700"/>
            <a:ext cx="853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400" b="1" dirty="0">
                <a:latin typeface="Century Schoolbook" panose="02040604050505020304" pitchFamily="18" charset="0"/>
              </a:rPr>
              <a:t>Top: </a:t>
            </a:r>
            <a:r>
              <a:rPr lang="en-US" altLang="en-US" sz="2400" dirty="0">
                <a:latin typeface="Century Schoolbook" panose="02040604050505020304" pitchFamily="18" charset="0"/>
              </a:rPr>
              <a:t>hierarchical sequence of partitions</a:t>
            </a:r>
            <a:br>
              <a:rPr lang="en-US" altLang="en-US" sz="2400" dirty="0">
                <a:latin typeface="Century Schoolbook" panose="02040604050505020304" pitchFamily="18" charset="0"/>
              </a:rPr>
            </a:br>
            <a:r>
              <a:rPr lang="en-US" altLang="en-US" sz="2400" b="1" dirty="0">
                <a:latin typeface="Century Schoolbook" panose="02040604050505020304" pitchFamily="18" charset="0"/>
              </a:rPr>
              <a:t>Bottom:</a:t>
            </a:r>
            <a:r>
              <a:rPr lang="en-US" altLang="en-US" sz="2400" dirty="0">
                <a:latin typeface="Century Schoolbook" panose="02040604050505020304" pitchFamily="18" charset="0"/>
              </a:rPr>
              <a:t> non hierarchical sequence</a:t>
            </a:r>
            <a:endParaRPr lang="en-US" altLang="en-US" sz="2400" b="1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47920E-9EE9-957E-4BB3-48CEE9EB6C5D}"/>
                  </a:ext>
                </a:extLst>
              </p14:cNvPr>
              <p14:cNvContentPartPr/>
              <p14:nvPr/>
            </p14:nvContentPartPr>
            <p14:xfrm>
              <a:off x="2901960" y="4356000"/>
              <a:ext cx="4083480" cy="113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47920E-9EE9-957E-4BB3-48CEE9EB6C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600" y="4346640"/>
                <a:ext cx="4102200" cy="11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23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B7657-88CD-AC1D-E702-AF3AC4B5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607F5A-F78E-6C0F-0222-B8F064DA2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Agglomerative vs. Divisive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EE035AE-A8B2-202A-DF86-31DF9E17E98B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974C5A-8EE0-365D-2FD9-D64E5C0CED46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CD9D6F-4281-9480-5C02-9580C5046DC8}"/>
              </a:ext>
            </a:extLst>
          </p:cNvPr>
          <p:cNvSpPr txBox="1"/>
          <p:nvPr/>
        </p:nvSpPr>
        <p:spPr>
          <a:xfrm>
            <a:off x="762000" y="1295400"/>
            <a:ext cx="7239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eaLnBrk="0" hangingPunct="0">
              <a:lnSpc>
                <a:spcPct val="20000"/>
              </a:lnSpc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Agglomerative methods:</a:t>
            </a:r>
            <a:endParaRPr lang="en-US" altLang="en-US" sz="20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Start with partition 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P</a:t>
            </a:r>
            <a:r>
              <a:rPr lang="en-US" altLang="en-US" sz="2000" baseline="-25000" dirty="0" err="1">
                <a:latin typeface="Century Schoolbook" panose="02040604050505020304" pitchFamily="18" charset="0"/>
              </a:rPr>
              <a:t>n</a:t>
            </a:r>
            <a:r>
              <a:rPr lang="en-US" altLang="en-US" sz="2000" dirty="0">
                <a:latin typeface="Century Schoolbook" panose="02040604050505020304" pitchFamily="18" charset="0"/>
              </a:rPr>
              <a:t>, where each object forms its own cluster.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Merge the two closest clusters, obtaining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n-1</a:t>
            </a:r>
            <a:r>
              <a:rPr lang="en-US" altLang="en-US" sz="2000" dirty="0">
                <a:latin typeface="Century Schoolbook" panose="02040604050505020304" pitchFamily="18" charset="0"/>
              </a:rPr>
              <a:t>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Repeat merge until only one cluster is left.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Divisive methods</a:t>
            </a:r>
            <a:r>
              <a:rPr lang="en-US" altLang="en-US" sz="2000" dirty="0">
                <a:latin typeface="Century Schoolbook" panose="02040604050505020304" pitchFamily="18" charset="0"/>
              </a:rPr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Start with P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1</a:t>
            </a:r>
            <a:r>
              <a:rPr lang="en-US" altLang="en-US" sz="2000" dirty="0">
                <a:latin typeface="Century Schoolbook" panose="02040604050505020304" pitchFamily="18" charset="0"/>
              </a:rPr>
              <a:t>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Split the collection into two clusters that are as homogenous (and as</a:t>
            </a:r>
            <a:br>
              <a:rPr lang="en-US" altLang="en-US" sz="2000" dirty="0">
                <a:latin typeface="Century Schoolbook" panose="02040604050505020304" pitchFamily="18" charset="0"/>
              </a:rPr>
            </a:br>
            <a:r>
              <a:rPr lang="en-US" altLang="en-US" sz="2000" dirty="0">
                <a:latin typeface="Century Schoolbook" panose="02040604050505020304" pitchFamily="18" charset="0"/>
              </a:rPr>
              <a:t>  different from each other) as possible.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Apply splitting procedure recursively to the clusters.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0E0A7B-B1B9-6746-1A08-3194A29E6066}"/>
                  </a:ext>
                </a:extLst>
              </p14:cNvPr>
              <p14:cNvContentPartPr/>
              <p14:nvPr/>
            </p14:nvContentPartPr>
            <p14:xfrm>
              <a:off x="6369120" y="1930320"/>
              <a:ext cx="1911600" cy="202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0E0A7B-B1B9-6746-1A08-3194A29E6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760" y="1920960"/>
                <a:ext cx="193032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22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70B87B-AFF2-C726-4680-A656415A855E}"/>
                  </a:ext>
                </a:extLst>
              </p14:cNvPr>
              <p14:cNvContentPartPr/>
              <p14:nvPr/>
            </p14:nvContentPartPr>
            <p14:xfrm>
              <a:off x="5105520" y="2234880"/>
              <a:ext cx="3162600" cy="3759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70B87B-AFF2-C726-4680-A656415A85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160" y="2225520"/>
                <a:ext cx="3181320" cy="377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FB57-1CD8-677B-76FF-AE81819D9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AA6CDCE-412E-7B05-E357-63D3939D97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Agglomerative vs. Divisive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F405A8A-C937-0C24-CC81-A76D013688BC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33D9B5-A9D6-4D1D-18E2-F8568DBB6FBA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B050A-28E8-DE7D-D9F1-492261EE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9" y="2373629"/>
            <a:ext cx="7942217" cy="289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D6B1E8-68D9-5335-A971-57D2D0CE9FF5}"/>
                  </a:ext>
                </a:extLst>
              </p14:cNvPr>
              <p14:cNvContentPartPr/>
              <p14:nvPr/>
            </p14:nvContentPartPr>
            <p14:xfrm>
              <a:off x="1181160" y="5581080"/>
              <a:ext cx="7017120" cy="54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D6B1E8-68D9-5335-A971-57D2D0CE9F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800" y="5571720"/>
                <a:ext cx="7035840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235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C09B7-5B4E-8C0F-7AAC-08030982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5F045F-C0BA-1705-5B5E-A5BCE3EB7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9AC49AC3-41F8-59CB-1277-528CB9F41AA9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FE7B7A-EAF1-4BE1-463A-B4762A850034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A1B1F4-BF30-A74D-492B-3D111A060B43}"/>
              </a:ext>
            </a:extLst>
          </p:cNvPr>
          <p:cNvSpPr txBox="1"/>
          <p:nvPr/>
        </p:nvSpPr>
        <p:spPr>
          <a:xfrm>
            <a:off x="952500" y="1753058"/>
            <a:ext cx="72390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eaLnBrk="0" hangingPunct="0">
              <a:lnSpc>
                <a:spcPct val="20000"/>
              </a:lnSpc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Agglomerative methods:</a:t>
            </a:r>
            <a:endParaRPr lang="en-US" altLang="en-US" sz="20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Century Schoolbook" panose="02040604050505020304" pitchFamily="18" charset="0"/>
              </a:rPr>
              <a:t>A rule is required to decide which clusters to merge.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000" b="1" dirty="0">
                <a:latin typeface="Century Schoolbook" panose="02040604050505020304" pitchFamily="18" charset="0"/>
              </a:rPr>
              <a:t> </a:t>
            </a:r>
            <a:r>
              <a:rPr lang="en-US" altLang="en-US" sz="2000" dirty="0">
                <a:latin typeface="Century Schoolbook" panose="02040604050505020304" pitchFamily="18" charset="0"/>
              </a:rPr>
              <a:t>Typically, one defines a distance between clusters and then merges the two closest clusters.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r>
              <a:rPr lang="en-US" altLang="en-US" sz="2000" b="1" dirty="0">
                <a:latin typeface="Century Schoolbook" panose="02040604050505020304" pitchFamily="18" charset="0"/>
              </a:rPr>
              <a:t>Divisive methods</a:t>
            </a:r>
            <a:r>
              <a:rPr lang="en-US" altLang="en-US" sz="2000" dirty="0">
                <a:latin typeface="Century Schoolbook" panose="02040604050505020304" pitchFamily="18" charset="0"/>
              </a:rPr>
              <a:t> </a:t>
            </a:r>
          </a:p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 Divisive methods require a rule for splitting a cluster. </a:t>
            </a:r>
          </a:p>
        </p:txBody>
      </p:sp>
    </p:spTree>
    <p:extLst>
      <p:ext uri="{BB962C8B-B14F-4D97-AF65-F5344CB8AC3E}">
        <p14:creationId xmlns:p14="http://schemas.microsoft.com/office/powerpoint/2010/main" val="331785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E12A-060F-A8EC-0BFE-5F8CF145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74CD0A-C4CB-78A0-F0E8-B1AF5010C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Dendrograms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49833C2-38BA-24BF-F88E-374C62550472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5B2CCC-37D6-5A66-9FAC-D42B9239FAEA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4C125-C162-D9AB-8F10-93D65D19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733215"/>
            <a:ext cx="6019800" cy="312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EACCF-2B1E-DFC4-94DB-3B06DFFE4B70}"/>
              </a:ext>
            </a:extLst>
          </p:cNvPr>
          <p:cNvSpPr txBox="1"/>
          <p:nvPr/>
        </p:nvSpPr>
        <p:spPr>
          <a:xfrm>
            <a:off x="1260348" y="4876798"/>
            <a:ext cx="7239000" cy="173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000" b="1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Each node on the tree represents a cluster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Each leaf represents a singleton cluster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entury Schoolbook" panose="02040604050505020304" pitchFamily="18" charset="0"/>
              </a:rPr>
              <a:t>Highlights cluster hierarchy</a:t>
            </a:r>
          </a:p>
          <a:p>
            <a:pPr marL="342900" indent="-342900" eaLnBrk="0" hangingPunct="0">
              <a:lnSpc>
                <a:spcPct val="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533198-235B-882F-A661-1AF410D55EED}"/>
                  </a:ext>
                </a:extLst>
              </p14:cNvPr>
              <p14:cNvContentPartPr/>
              <p14:nvPr/>
            </p14:nvContentPartPr>
            <p14:xfrm>
              <a:off x="1695240" y="1657080"/>
              <a:ext cx="7068240" cy="334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533198-235B-882F-A661-1AF410D55E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5880" y="1647720"/>
                <a:ext cx="7086960" cy="33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49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04D9-0DDD-958F-F715-2A0D4D46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B7DE38-EDE6-85F6-8998-8AA8A626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Hierarchical Clustering Distances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83F2A13-4EE0-A02B-04A8-EFFCE67BAD3C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ED30C5-12B4-08B3-2873-91A37C5C7654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9701AB-B547-1062-3CE9-82A1C6AE29AD}"/>
              </a:ext>
            </a:extLst>
          </p:cNvPr>
          <p:cNvSpPr txBox="1"/>
          <p:nvPr/>
        </p:nvSpPr>
        <p:spPr>
          <a:xfrm>
            <a:off x="421574" y="1752600"/>
            <a:ext cx="8115300" cy="3894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Need to define a distance d(P,Q) between groups, given a distance measure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 between observations.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Commonly used distance measures: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1.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1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min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( single linkage 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2.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2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ave</a:t>
            </a:r>
            <a:r>
              <a:rPr lang="en-US" altLang="en-US" sz="2000" dirty="0">
                <a:latin typeface="Century Schoolbook" panose="02040604050505020304" pitchFamily="18" charset="0"/>
              </a:rPr>
              <a:t>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 ( average linkage 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3. 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3</a:t>
            </a:r>
            <a:r>
              <a:rPr lang="en-US" altLang="en-US" sz="2000" dirty="0">
                <a:latin typeface="Century Schoolbook" panose="02040604050505020304" pitchFamily="18" charset="0"/>
              </a:rPr>
              <a:t>(P,Q) = max d(</a:t>
            </a:r>
            <a:r>
              <a:rPr lang="en-US" altLang="en-US" sz="2000" dirty="0" err="1">
                <a:latin typeface="Century Schoolbook" panose="02040604050505020304" pitchFamily="18" charset="0"/>
              </a:rPr>
              <a:t>x,y</a:t>
            </a:r>
            <a:r>
              <a:rPr lang="en-US" altLang="en-US" sz="2000" dirty="0">
                <a:latin typeface="Century Schoolbook" panose="02040604050505020304" pitchFamily="18" charset="0"/>
              </a:rPr>
              <a:t>),  for x in P, y in Q     ( complete linkage )</a:t>
            </a:r>
          </a:p>
          <a:p>
            <a:pPr eaLnBrk="0" hangingPunct="0">
              <a:lnSpc>
                <a:spcPct val="16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4.                                                                       ( centroid method )</a:t>
            </a:r>
          </a:p>
          <a:p>
            <a:pPr eaLnBrk="0" hangingPunct="0">
              <a:lnSpc>
                <a:spcPct val="210000"/>
              </a:lnSpc>
              <a:spcBef>
                <a:spcPct val="50000"/>
              </a:spcBef>
            </a:pPr>
            <a:r>
              <a:rPr lang="en-US" altLang="en-US" sz="2000" dirty="0">
                <a:latin typeface="Century Schoolbook" panose="02040604050505020304" pitchFamily="18" charset="0"/>
              </a:rPr>
              <a:t>5.                                                                       ( Ward’s method )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9C23AEC1-9412-5BD6-C880-08CC3D10871B}"/>
              </a:ext>
            </a:extLst>
          </p:cNvPr>
          <p:cNvGraphicFramePr>
            <a:graphicFrameLocks/>
          </p:cNvGraphicFramePr>
          <p:nvPr/>
        </p:nvGraphicFramePr>
        <p:xfrm>
          <a:off x="881556" y="4352508"/>
          <a:ext cx="2161496" cy="537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552900" imgH="7023100" progId="Equation.2">
                  <p:embed/>
                </p:oleObj>
              </mc:Choice>
              <mc:Fallback>
                <p:oleObj name="Equation" r:id="rId3" imgW="29552900" imgH="7023100" progId="Equation.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9C23AEC1-9412-5BD6-C880-08CC3D10871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56" y="4352508"/>
                        <a:ext cx="2161496" cy="537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B621FEF-E410-3689-EEAF-B774B4F0437F}"/>
              </a:ext>
            </a:extLst>
          </p:cNvPr>
          <p:cNvGraphicFramePr>
            <a:graphicFrameLocks/>
          </p:cNvGraphicFramePr>
          <p:nvPr/>
        </p:nvGraphicFramePr>
        <p:xfrm>
          <a:off x="881556" y="4939846"/>
          <a:ext cx="3455906" cy="926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891200" imgH="11404600" progId="Equation.2">
                  <p:embed/>
                </p:oleObj>
              </mc:Choice>
              <mc:Fallback>
                <p:oleObj name="Equation" r:id="rId5" imgW="43891200" imgH="11404600" progId="Equation.2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B621FEF-E410-3689-EEAF-B774B4F043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56" y="4939846"/>
                        <a:ext cx="3455906" cy="926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3912AF-A2EA-A050-F809-CEF2074757BF}"/>
              </a:ext>
            </a:extLst>
          </p:cNvPr>
          <p:cNvSpPr txBox="1"/>
          <p:nvPr/>
        </p:nvSpPr>
        <p:spPr>
          <a:xfrm>
            <a:off x="757052" y="611179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Century Schoolbook" panose="02040604050505020304" pitchFamily="18" charset="0"/>
              </a:rPr>
              <a:t> d</a:t>
            </a:r>
            <a:r>
              <a:rPr lang="en-US" altLang="en-US" sz="2000" baseline="-25000" dirty="0">
                <a:latin typeface="Century Schoolbook" panose="02040604050505020304" pitchFamily="18" charset="0"/>
              </a:rPr>
              <a:t>5 </a:t>
            </a:r>
            <a:r>
              <a:rPr lang="en-US" altLang="en-US" sz="2000" dirty="0">
                <a:latin typeface="Century Schoolbook" panose="02040604050505020304" pitchFamily="18" charset="0"/>
              </a:rPr>
              <a:t> is called  Ward’s distance.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B2A2E7-FD59-EA4D-6422-3FAD72B20DB1}"/>
                  </a:ext>
                </a:extLst>
              </p14:cNvPr>
              <p14:cNvContentPartPr/>
              <p14:nvPr/>
            </p14:nvContentPartPr>
            <p14:xfrm>
              <a:off x="2076120" y="4895640"/>
              <a:ext cx="1207800" cy="119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B2A2E7-FD59-EA4D-6422-3FAD72B20D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6760" y="4886280"/>
                <a:ext cx="122652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203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F863-963A-E729-5E2B-7820AF079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472D65-C17B-9CBF-740B-4CC3174A89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Single Link (Min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5BB9FF3-6250-7A13-CE6E-FD73E648D1FF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BC0A61-3AAB-3759-232A-85753E303E16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D4DA7-E2EF-2DE2-614C-702A7665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42" y="2057400"/>
            <a:ext cx="6133915" cy="38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4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3984-D1E2-5E45-F1C8-8DF3154F5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63979B5-5DCB-9BF9-E25D-740F48DC5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Single Link (Min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BBCC083-CA8A-8224-2A15-DE9C0FBFC594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AADFD1-0027-85DE-3A33-7E1A0E0216A6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52262-8939-0732-6C60-6C320FBD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" y="2057400"/>
            <a:ext cx="8077201" cy="2450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D1B19-9A6D-80A6-0356-1872BB87C303}"/>
              </a:ext>
            </a:extLst>
          </p:cNvPr>
          <p:cNvSpPr txBox="1"/>
          <p:nvPr/>
        </p:nvSpPr>
        <p:spPr>
          <a:xfrm>
            <a:off x="1600200" y="52578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Pros</a:t>
            </a:r>
            <a:r>
              <a:rPr lang="en-US" sz="2000" dirty="0">
                <a:latin typeface="Century Schoolbook" panose="020406040505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Can handle non-elliptical shapes</a:t>
            </a:r>
          </a:p>
        </p:txBody>
      </p:sp>
    </p:spTree>
    <p:extLst>
      <p:ext uri="{BB962C8B-B14F-4D97-AF65-F5344CB8AC3E}">
        <p14:creationId xmlns:p14="http://schemas.microsoft.com/office/powerpoint/2010/main" val="27691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AEA7B-5122-D05C-C1FB-BF214C749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DB1D6B-8B98-A63E-3B81-208E3D1B9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Single Link (Min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2C315B7-D03B-06EF-2EBF-6CAF41710647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823588-1006-420F-F056-B8B769DEA8A5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58A7-0369-CCFF-02D0-5409BEEB2EC1}"/>
              </a:ext>
            </a:extLst>
          </p:cNvPr>
          <p:cNvSpPr txBox="1"/>
          <p:nvPr/>
        </p:nvSpPr>
        <p:spPr>
          <a:xfrm>
            <a:off x="1600200" y="53202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Cons: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Sensitive to noise and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81F-3C63-621C-B962-031E0133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1" y="1654068"/>
            <a:ext cx="7467600" cy="322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2B59-02A3-13D7-A3A5-DA80C0F4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B188EC-D86F-5141-8D8F-29F09D5C3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Complete Link (Max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1D9F546-5422-E89E-1172-F4E65D7461CE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D440B-5FBC-DFC4-7E7E-048534762C6D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CAA3-767E-2FEA-062A-D0236F95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57" y="1981200"/>
            <a:ext cx="6386486" cy="4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5AA8-B99A-4634-DD14-DF68A1920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D73997A-D1C6-F1B8-542B-C7153AC31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Complete Link (Max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5115A616-DA55-D0D7-1B1F-66F69A9B39E2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9C23D1-C3C2-DD3C-9683-E52A349DEC45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61AA0-D004-5957-B11D-1DA9C6CD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5" y="1752600"/>
            <a:ext cx="7685278" cy="4584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15FBED-0247-017D-B7CC-89DE42DCD1B2}"/>
                  </a:ext>
                </a:extLst>
              </p14:cNvPr>
              <p14:cNvContentPartPr/>
              <p14:nvPr/>
            </p14:nvContentPartPr>
            <p14:xfrm>
              <a:off x="1562400" y="2394000"/>
              <a:ext cx="6578640" cy="395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15FBED-0247-017D-B7CC-89DE42DCD1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040" y="2384640"/>
                <a:ext cx="6597360" cy="39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56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D475C-2520-DE6E-3FC5-5A246D497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C5BDEEF-6997-0771-E69D-E0A51EF3B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Complete Link (Max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7C7A0B9-7710-AE9F-7803-17621578A4D9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778777-AA17-B140-18A5-B3DFE7443175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6FC5A-8A42-1EEC-F143-09F41FB5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1916429"/>
            <a:ext cx="802062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9334D-2ADF-B4D5-C02A-B56473510CA0}"/>
              </a:ext>
            </a:extLst>
          </p:cNvPr>
          <p:cNvSpPr txBox="1"/>
          <p:nvPr/>
        </p:nvSpPr>
        <p:spPr>
          <a:xfrm>
            <a:off x="1752600" y="553458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Pros</a:t>
            </a:r>
            <a:r>
              <a:rPr lang="en-US" sz="2000" dirty="0">
                <a:latin typeface="Century Schoolbook" panose="020406040505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Less susceptible to noise and outliers</a:t>
            </a:r>
          </a:p>
        </p:txBody>
      </p:sp>
    </p:spTree>
    <p:extLst>
      <p:ext uri="{BB962C8B-B14F-4D97-AF65-F5344CB8AC3E}">
        <p14:creationId xmlns:p14="http://schemas.microsoft.com/office/powerpoint/2010/main" val="15997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C58B59-AB22-D0D8-2F53-239BB0FBC575}"/>
                  </a:ext>
                </a:extLst>
              </p14:cNvPr>
              <p14:cNvContentPartPr/>
              <p14:nvPr/>
            </p14:nvContentPartPr>
            <p14:xfrm>
              <a:off x="559080" y="2946240"/>
              <a:ext cx="7214400" cy="282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C58B59-AB22-D0D8-2F53-239BB0FBC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0" y="2936880"/>
                <a:ext cx="7233120" cy="284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0E328-F9E5-D668-D4AD-60A82A1E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1661AF-0A1C-DBAB-6E22-68D94152B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Complete Link (Max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52AE4CD1-2761-E260-27F4-1FB059513976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F17003-C54A-62B0-2FC4-96AAE1658423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0AC0C-F0E0-ED01-511A-658FD0C3237C}"/>
              </a:ext>
            </a:extLst>
          </p:cNvPr>
          <p:cNvSpPr txBox="1"/>
          <p:nvPr/>
        </p:nvSpPr>
        <p:spPr>
          <a:xfrm>
            <a:off x="2362200" y="59443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Cons</a:t>
            </a:r>
            <a:r>
              <a:rPr lang="en-US" sz="2000" dirty="0">
                <a:latin typeface="Century Schoolbook" panose="020406040505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Tends to break large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F82C7-CFBA-D5EC-0497-F750F6B4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96412"/>
            <a:ext cx="6248400" cy="44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3BB4-B589-3E90-F4D6-F494D2F74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DA7F26-E650-9779-3C1B-D79E43AE8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Complete Link (Max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B63451E-4E80-C53F-7AA9-9AC98C05A698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7B820B-B94C-C725-40AA-F6022A12B019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0F86E-CAB7-9B13-2980-9EF45717CF4A}"/>
              </a:ext>
            </a:extLst>
          </p:cNvPr>
          <p:cNvSpPr txBox="1"/>
          <p:nvPr/>
        </p:nvSpPr>
        <p:spPr>
          <a:xfrm>
            <a:off x="2362200" y="59443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Cons</a:t>
            </a:r>
            <a:r>
              <a:rPr lang="en-US" sz="2000" dirty="0">
                <a:latin typeface="Century Schoolbook" panose="020406040505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Tends to make globular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789E9-B864-4D13-8ABD-7193C2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11" y="1676400"/>
            <a:ext cx="6489377" cy="4038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648BEA-05D4-218F-8D3A-F704E556F0DE}"/>
                  </a:ext>
                </a:extLst>
              </p14:cNvPr>
              <p14:cNvContentPartPr/>
              <p14:nvPr/>
            </p14:nvContentPartPr>
            <p14:xfrm>
              <a:off x="4209840" y="2025000"/>
              <a:ext cx="4336920" cy="368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648BEA-05D4-218F-8D3A-F704E556F0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480" y="2015640"/>
                <a:ext cx="4355640" cy="37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555E-DED7-8512-940C-EAFC6B64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8405133-D6CA-96B5-E1D3-BF6A98D58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Average Link (Mean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EC79D2BF-A20C-3A5A-7B76-CA4CD481188A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A0FFE1-CC35-A27C-0DCC-96CACA3DEB40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2D56F-2194-237F-13E1-8D2399B7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766274"/>
            <a:ext cx="6273800" cy="42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8010-CB64-1ACD-B5C2-CD5B3755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21B9E65-51B4-9B27-EBE9-331003104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Average Link (Mean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673B159B-CA12-24E2-8CF5-FDE6203CA47A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8C3D48-8040-396F-505C-BD4966E202F2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E4B09-BEAC-7785-987B-5032053AE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46665"/>
            <a:ext cx="7433441" cy="467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9BFD99-3EB2-0344-D4D4-2CE2585D18A5}"/>
                  </a:ext>
                </a:extLst>
              </p14:cNvPr>
              <p14:cNvContentPartPr/>
              <p14:nvPr/>
            </p14:nvContentPartPr>
            <p14:xfrm>
              <a:off x="1632240" y="2387520"/>
              <a:ext cx="2457720" cy="202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9BFD99-3EB2-0344-D4D4-2CE2585D18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2880" y="2378160"/>
                <a:ext cx="247644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674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07A0-6E19-7EEE-6422-38284142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1C59A9-40A4-61F2-BE43-A9FCF45303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Average Link (Mean Distance)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FDA4EFBF-CAA8-B46D-F951-6F2FB81032FF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B1A75B-D06C-7777-7966-A07DA3C5DD59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1A759-A369-3A97-93A2-841FB50E0E00}"/>
              </a:ext>
            </a:extLst>
          </p:cNvPr>
          <p:cNvSpPr txBox="1"/>
          <p:nvPr/>
        </p:nvSpPr>
        <p:spPr>
          <a:xfrm>
            <a:off x="2362200" y="59443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en-US" sz="2000" b="1" dirty="0">
                <a:latin typeface="Century Schoolbook" panose="02040604050505020304" pitchFamily="18" charset="0"/>
              </a:rPr>
              <a:t>Cons</a:t>
            </a:r>
            <a:r>
              <a:rPr lang="en-US" sz="2000" dirty="0">
                <a:latin typeface="Century Schoolbook" panose="020406040505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Tends to make globular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DAE78-93FC-F815-351A-08FDD03E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42" y="1617060"/>
            <a:ext cx="7175315" cy="435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08D8-47AC-F4C0-2410-AF86CDB2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08E056-89DB-1C85-A452-7357DEAB0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Ward’s Distance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E6162518-FB68-7F7D-B7F0-B6CF95FD06E2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B1C9C9-2012-4EFD-D112-82A7704361C1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187336A-8E6F-D501-1E41-5D625326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8763000" cy="267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Let  Pk = P1 ,…, Pk be a partition of the observations into k groups.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Consider all possible (k-1)-partitions obtainable from Pk by a merge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Merging two clusters with the smallest Ward’s distance optimizes the goodness of the new partition.</a:t>
            </a: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6DEE1C1-B632-038B-8E02-6FFE26199477}"/>
              </a:ext>
            </a:extLst>
          </p:cNvPr>
          <p:cNvGraphicFramePr>
            <a:graphicFrameLocks/>
          </p:cNvGraphicFramePr>
          <p:nvPr/>
        </p:nvGraphicFramePr>
        <p:xfrm>
          <a:off x="1981200" y="4795531"/>
          <a:ext cx="4572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204900" imgH="11112500" progId="Equation.2">
                  <p:embed/>
                </p:oleObj>
              </mc:Choice>
              <mc:Fallback>
                <p:oleObj name="Equation" r:id="rId3" imgW="39204900" imgH="11112500" progId="Equation.2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36DEE1C1-B632-038B-8E02-6FFE261994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795531"/>
                        <a:ext cx="45720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656307-8713-C46D-1E04-4041A2774331}"/>
                  </a:ext>
                </a:extLst>
              </p14:cNvPr>
              <p14:cNvContentPartPr/>
              <p14:nvPr/>
            </p14:nvContentPartPr>
            <p14:xfrm>
              <a:off x="3683160" y="1263600"/>
              <a:ext cx="4858200" cy="155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656307-8713-C46D-1E04-4041A2774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3800" y="1254240"/>
                <a:ext cx="4876920" cy="15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190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4FA93-8971-906B-7B39-7CC3E5C8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051B9D-F948-877B-13C1-33589225D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Divisive Clustering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922A2E57-ADD8-F961-CF42-BEED9B92708C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5628CD-B051-1E2F-6011-CEC7A0884708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045C15-144D-B31C-CABA-3C350F01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8763000" cy="489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Compute a minimal spanning tree (graph connecting all the objects with the smallest total edge length)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Break the longest edge to obtain 2 subtrees and a corresponding partition of the objects.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Apply the process recursively to the subtrees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400" dirty="0">
                <a:latin typeface="Century Schoolbook" panose="02040604050505020304" pitchFamily="18" charset="0"/>
              </a:rPr>
              <a:t>Agglomerative and divisive versions of single linkage give identical results</a:t>
            </a:r>
          </a:p>
        </p:txBody>
      </p:sp>
    </p:spTree>
    <p:extLst>
      <p:ext uri="{BB962C8B-B14F-4D97-AF65-F5344CB8AC3E}">
        <p14:creationId xmlns:p14="http://schemas.microsoft.com/office/powerpoint/2010/main" val="601984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75C2-CB8C-FE53-6A13-D0FB5BD7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22C02D-3DC3-4BAE-CA14-2376F3C70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45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Divisive version of Ward’s method.</a:t>
            </a:r>
            <a:endParaRPr lang="en-US"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89EC1F4-A367-7E1D-6137-831487A3C368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48B066-2885-58D6-5125-48FA2E15437A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C2F8778-65C2-A61A-1E8E-7B48E9B09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8763000" cy="36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Given cluster R.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Need to find  split of R into 2 groups P,Q  to minimize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or, equivalently, to maximize Ward’s distance between P and Q.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C0C1D68E-1E34-ADF7-E977-ED6FD102631E}"/>
              </a:ext>
            </a:extLst>
          </p:cNvPr>
          <p:cNvGraphicFramePr>
            <a:graphicFrameLocks/>
          </p:cNvGraphicFramePr>
          <p:nvPr/>
        </p:nvGraphicFramePr>
        <p:xfrm>
          <a:off x="1295400" y="3276600"/>
          <a:ext cx="60579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632600" imgH="9652000" progId="Equation.2">
                  <p:embed/>
                </p:oleObj>
              </mc:Choice>
              <mc:Fallback>
                <p:oleObj name="Equation" r:id="rId3" imgW="57632600" imgH="9652000" progId="Equation.2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C0C1D68E-1E34-ADF7-E977-ED6FD102631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276600"/>
                        <a:ext cx="60579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929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77A1-BFA0-9257-03A7-B081BF026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FD2384F-84DD-794E-3409-6586ECCDC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4582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Iterative search for the optimal Ward’s split</a:t>
            </a:r>
            <a:endParaRPr spc="225" dirty="0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975FC2B5-DBF4-5003-5AB4-947797CA292B}"/>
              </a:ext>
            </a:extLst>
          </p:cNvPr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6F7D6-7096-C09B-E06F-8793790A228E}"/>
              </a:ext>
            </a:extLst>
          </p:cNvPr>
          <p:cNvSpPr txBox="1"/>
          <p:nvPr/>
        </p:nvSpPr>
        <p:spPr>
          <a:xfrm>
            <a:off x="4785756" y="-14962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5458C9A-70B6-B65D-A906-06A8794DA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77" y="1143002"/>
            <a:ext cx="9161846" cy="544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400" dirty="0">
                <a:latin typeface="Century Schoolbook" panose="02040604050505020304" pitchFamily="18" charset="0"/>
              </a:rPr>
              <a:t>1. Project observations in R on the largest principal component.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400" dirty="0">
                <a:latin typeface="Century Schoolbook" panose="02040604050505020304" pitchFamily="18" charset="0"/>
              </a:rPr>
              <a:t>2. Split at the median to obtain initial clusters P, Q.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400" dirty="0">
                <a:latin typeface="Century Schoolbook" panose="02040604050505020304" pitchFamily="18" charset="0"/>
              </a:rPr>
              <a:t>3. Repeat until convergence</a:t>
            </a:r>
          </a:p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     Assign each observation to cluster with the closest mean</a:t>
            </a:r>
          </a:p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     Re-compute cluster means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400" b="1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400" b="1" dirty="0">
                <a:latin typeface="Century Schoolbook" panose="02040604050505020304" pitchFamily="18" charset="0"/>
              </a:rPr>
              <a:t>Note:</a:t>
            </a:r>
            <a:endParaRPr lang="en-US" altLang="en-US" sz="2400" dirty="0">
              <a:latin typeface="Century Schoolbook" panose="020406040505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 Each step reduces  RSS(P, Q)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latin typeface="Century Schoolbook" panose="02040604050505020304" pitchFamily="18" charset="0"/>
              </a:rPr>
              <a:t>  No guarantee to find an optimal partition.</a:t>
            </a:r>
          </a:p>
        </p:txBody>
      </p:sp>
    </p:spTree>
    <p:extLst>
      <p:ext uri="{BB962C8B-B14F-4D97-AF65-F5344CB8AC3E}">
        <p14:creationId xmlns:p14="http://schemas.microsoft.com/office/powerpoint/2010/main" val="2217086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610600" cy="1754006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EM and K-Means are limited by data shape assumptions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Potential solution</a:t>
            </a:r>
            <a:r>
              <a:rPr lang="en-US" spc="114" dirty="0"/>
              <a:t>:</a:t>
            </a:r>
            <a:r>
              <a:rPr lang="en-US" spc="80" dirty="0"/>
              <a:t> </a:t>
            </a:r>
            <a:r>
              <a:rPr lang="en-US" spc="120" dirty="0"/>
              <a:t>assign points that are close to each other to the same cluster</a:t>
            </a:r>
            <a:endParaRPr lang="en-US" spc="1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1E6C-4EEC-B9BA-AF5B-66801AFE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90" y="3528230"/>
            <a:ext cx="4572000" cy="26762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F4938D-24DB-F063-0BAF-6DEE3398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1" y="3429000"/>
            <a:ext cx="3917559" cy="28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BEBBC-D20F-9835-291D-FD8968D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64354"/>
            <a:ext cx="62484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Randomly initialized cluster centers</a:t>
            </a:r>
            <a:endParaRPr sz="2625" baseline="-15873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15BA9D-9E63-1B35-B8FA-81DA269773F5}"/>
                  </a:ext>
                </a:extLst>
              </p14:cNvPr>
              <p14:cNvContentPartPr/>
              <p14:nvPr/>
            </p14:nvContentPartPr>
            <p14:xfrm>
              <a:off x="2246760" y="2228760"/>
              <a:ext cx="5319000" cy="364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15BA9D-9E63-1B35-B8FA-81DA26977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7400" y="2219400"/>
                <a:ext cx="5337720" cy="36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517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176683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Basic idea: group samples based graph communities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We need to construct a graph over datapoints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Similarity graph with a Gaussian kernel is a common approach</a:t>
            </a:r>
            <a:endParaRPr lang="en-US" spc="1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D631F-9C4A-97F8-ECF8-7ED0FCB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3" y="2950999"/>
            <a:ext cx="5228112" cy="355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08D5B-2A24-0F5F-3F7F-411151DF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4203990"/>
            <a:ext cx="4519613" cy="26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400E4C-905C-8321-5245-6182EAEF8FAC}"/>
                  </a:ext>
                </a:extLst>
              </p14:cNvPr>
              <p14:cNvContentPartPr/>
              <p14:nvPr/>
            </p14:nvContentPartPr>
            <p14:xfrm>
              <a:off x="2813040" y="276228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400E4C-905C-8321-5245-6182EAEF8F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3680" y="275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91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358059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6C089-3071-DE43-CF68-B357442BF0D9}"/>
                  </a:ext>
                </a:extLst>
              </p14:cNvPr>
              <p14:cNvContentPartPr/>
              <p14:nvPr/>
            </p14:nvContentPartPr>
            <p14:xfrm>
              <a:off x="7855200" y="4800600"/>
              <a:ext cx="235080" cy="41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6C089-3071-DE43-CF68-B357442BF0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5840" y="4791240"/>
                <a:ext cx="25380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969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5462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Similarity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Diagonal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110" dirty="0"/>
                  <a:t> is a cluster assignment vector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  <a:blipFill>
                <a:blip r:embed="rId3"/>
                <a:stretch>
                  <a:fillRect l="-1368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52DF76-D68E-8BFD-4E33-34B1DF937733}"/>
                  </a:ext>
                </a:extLst>
              </p14:cNvPr>
              <p14:cNvContentPartPr/>
              <p14:nvPr/>
            </p14:nvContentPartPr>
            <p14:xfrm>
              <a:off x="3530880" y="2502000"/>
              <a:ext cx="3206880" cy="2680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52DF76-D68E-8BFD-4E33-34B1DF9377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1520" y="2492640"/>
                <a:ext cx="3225600" cy="26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274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Discrete case is NP-Hard!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Relax constraints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1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𝐷𝑦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𝐷𝑦</m:t>
                    </m:r>
                  </m:oMath>
                </a14:m>
                <a:endParaRPr lang="en-US" b="0" spc="110" dirty="0">
                  <a:ea typeface="Cambria Math" panose="02040503050406030204" pitchFamily="18" charset="0"/>
                </a:endParaRP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The second smallest eigenvector is the real-valued solution</a:t>
                </a: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  <a:blipFill>
                <a:blip r:embed="rId3"/>
                <a:stretch>
                  <a:fillRect l="-1368" t="-1931" b="-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D0D7C1-289B-5C73-423E-CE70EF2B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3" y="4495800"/>
            <a:ext cx="2362200" cy="18274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206A2C-56D8-85B5-8FEC-EAB045343C8F}"/>
                  </a:ext>
                </a:extLst>
              </p14:cNvPr>
              <p14:cNvContentPartPr/>
              <p14:nvPr/>
            </p14:nvContentPartPr>
            <p14:xfrm>
              <a:off x="5461200" y="4978440"/>
              <a:ext cx="635400" cy="73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206A2C-56D8-85B5-8FEC-EAB045343C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1840" y="4969080"/>
                <a:ext cx="654120" cy="7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170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AE0991A-F785-AD89-D140-B5D0823C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98165"/>
            <a:ext cx="6078943" cy="39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54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14:cNvPr>
              <p14:cNvContentPartPr/>
              <p14:nvPr/>
            </p14:nvContentPartPr>
            <p14:xfrm>
              <a:off x="4749840" y="3009960"/>
              <a:ext cx="3880440" cy="261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3000600"/>
                <a:ext cx="3899160" cy="26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4247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180426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of the K-Means with 6 clusters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FA726-B40E-5F67-AE7A-32F64DFD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00519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0CEDFB-4FBB-1151-D80D-26ED6535E90A}"/>
                  </a:ext>
                </a:extLst>
              </p14:cNvPr>
              <p14:cNvContentPartPr/>
              <p14:nvPr/>
            </p14:nvContentPartPr>
            <p14:xfrm>
              <a:off x="2190240" y="1763280"/>
              <a:ext cx="2325240" cy="148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0CEDFB-4FBB-1151-D80D-26ED6535E9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0880" y="1753920"/>
                <a:ext cx="2343960" cy="15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09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Important assumption – clusters are convex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6AA521-A8B1-C10A-939A-D9181E47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684610"/>
            <a:ext cx="6502400" cy="47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217E18-10BE-3623-B3D8-D78D9113F862}"/>
                  </a:ext>
                </a:extLst>
              </p14:cNvPr>
              <p14:cNvContentPartPr/>
              <p14:nvPr/>
            </p14:nvContentPartPr>
            <p14:xfrm>
              <a:off x="945360" y="1470960"/>
              <a:ext cx="7256520" cy="486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217E18-10BE-3623-B3D8-D78D9113F8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000" y="1461600"/>
                <a:ext cx="7275240" cy="48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20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  <a:r>
              <a:rPr lang="en-US" cap="small" spc="95" dirty="0"/>
              <a:t> Summary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4903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Guaranteed to converge in a finite number of  iterations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Requires specifying the number of clusters beforehand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No guarantee for convergence to the global minimum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is highly dependent on the initial centroids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Sometimes, clusters can become empty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914133-3A24-2771-1028-EE41E4733486}"/>
                  </a:ext>
                </a:extLst>
              </p14:cNvPr>
              <p14:cNvContentPartPr/>
              <p14:nvPr/>
            </p14:nvContentPartPr>
            <p14:xfrm>
              <a:off x="3753000" y="64897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914133-3A24-2771-1028-EE41E47334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3640" y="64803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738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29056</TotalTime>
  <Words>2018</Words>
  <Application>Microsoft Macintosh PowerPoint</Application>
  <PresentationFormat>On-screen Show (4:3)</PresentationFormat>
  <Paragraphs>406</Paragraphs>
  <Slides>50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Cambria Math</vt:lpstr>
      <vt:lpstr>Century Schoolbook</vt:lpstr>
      <vt:lpstr>Courier New</vt:lpstr>
      <vt:lpstr>STIXGeneral</vt:lpstr>
      <vt:lpstr>Times New Roman</vt:lpstr>
      <vt:lpstr>Verdana</vt:lpstr>
      <vt:lpstr>Wingdings</vt:lpstr>
      <vt:lpstr>Wingdings 2</vt:lpstr>
      <vt:lpstr>WPI</vt:lpstr>
      <vt:lpstr>Equation</vt:lpstr>
      <vt:lpstr>CSP571 Data Preparation and Analysis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 Summary</vt:lpstr>
      <vt:lpstr>Generalizing Distance Measure</vt:lpstr>
      <vt:lpstr>EM for Mixture of Gaussians</vt:lpstr>
      <vt:lpstr>Notation</vt:lpstr>
      <vt:lpstr>EM</vt:lpstr>
      <vt:lpstr>EM</vt:lpstr>
      <vt:lpstr>EM</vt:lpstr>
      <vt:lpstr>Hierarchical Clustering</vt:lpstr>
      <vt:lpstr>Hierarchical Clustering</vt:lpstr>
      <vt:lpstr>Hierarchical Clustering</vt:lpstr>
      <vt:lpstr>Agglomerative vs. Divisive</vt:lpstr>
      <vt:lpstr>Agglomerative vs. Divisive</vt:lpstr>
      <vt:lpstr>Hierarchical Clustering</vt:lpstr>
      <vt:lpstr>Dendrograms</vt:lpstr>
      <vt:lpstr>Hierarchical Clustering Distances</vt:lpstr>
      <vt:lpstr>Single Link (Min Distance)</vt:lpstr>
      <vt:lpstr>Single Link (Min Distance)</vt:lpstr>
      <vt:lpstr>Single Link (Min Distance)</vt:lpstr>
      <vt:lpstr>Complete Link (Max Distance)</vt:lpstr>
      <vt:lpstr>Complete Link (Max Distance)</vt:lpstr>
      <vt:lpstr>Complete Link (Max Distance)</vt:lpstr>
      <vt:lpstr>Complete Link (Max Distance)</vt:lpstr>
      <vt:lpstr>Complete Link (Max Distance)</vt:lpstr>
      <vt:lpstr>Average Link (Mean Distance)</vt:lpstr>
      <vt:lpstr>Average Link (Mean Distance)</vt:lpstr>
      <vt:lpstr>Average Link (Mean Distance)</vt:lpstr>
      <vt:lpstr>Ward’s Distance</vt:lpstr>
      <vt:lpstr>Divisive Clustering</vt:lpstr>
      <vt:lpstr>Divisive version of Ward’s method.</vt:lpstr>
      <vt:lpstr>Iterative search for the optimal Ward’s split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1385</cp:revision>
  <dcterms:created xsi:type="dcterms:W3CDTF">2011-08-15T21:03:01Z</dcterms:created>
  <dcterms:modified xsi:type="dcterms:W3CDTF">2024-09-26T16:29:51Z</dcterms:modified>
</cp:coreProperties>
</file>